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57" r:id="rId2"/>
    <p:sldId id="304" r:id="rId3"/>
    <p:sldId id="264" r:id="rId4"/>
    <p:sldId id="295" r:id="rId5"/>
    <p:sldId id="313" r:id="rId6"/>
    <p:sldId id="306" r:id="rId7"/>
    <p:sldId id="303" r:id="rId8"/>
    <p:sldId id="305" r:id="rId9"/>
    <p:sldId id="308" r:id="rId10"/>
    <p:sldId id="294" r:id="rId11"/>
    <p:sldId id="309" r:id="rId12"/>
    <p:sldId id="310" r:id="rId13"/>
    <p:sldId id="311" r:id="rId14"/>
    <p:sldId id="312" r:id="rId15"/>
    <p:sldId id="297" r:id="rId16"/>
    <p:sldId id="296" r:id="rId17"/>
    <p:sldId id="298" r:id="rId18"/>
    <p:sldId id="299" r:id="rId19"/>
    <p:sldId id="30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2650F609-9D6B-4945-BE98-86130F3EEDB8}">
          <p14:sldIdLst>
            <p14:sldId id="257"/>
            <p14:sldId id="304"/>
            <p14:sldId id="264"/>
            <p14:sldId id="295"/>
            <p14:sldId id="313"/>
            <p14:sldId id="306"/>
            <p14:sldId id="303"/>
            <p14:sldId id="305"/>
            <p14:sldId id="308"/>
            <p14:sldId id="294"/>
            <p14:sldId id="309"/>
            <p14:sldId id="310"/>
            <p14:sldId id="311"/>
            <p14:sldId id="312"/>
            <p14:sldId id="297"/>
            <p14:sldId id="296"/>
            <p14:sldId id="298"/>
            <p14:sldId id="299"/>
            <p14:sldId id="30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15564"/>
    <a:srgbClr val="4073AC"/>
    <a:srgbClr val="F4BD9D"/>
    <a:srgbClr val="152D32"/>
    <a:srgbClr val="629490"/>
    <a:srgbClr val="C41A16"/>
    <a:srgbClr val="F0F5FA"/>
    <a:srgbClr val="E4F2F4"/>
    <a:srgbClr val="11272B"/>
    <a:srgbClr val="DDF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C02E3B-E36D-4554-BEF8-4EB5C7BA9FF7}" v="258" dt="2024-03-17T01:57:26.5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75" autoAdjust="0"/>
    <p:restoredTop sz="94660"/>
  </p:normalViewPr>
  <p:slideViewPr>
    <p:cSldViewPr snapToGrid="0">
      <p:cViewPr varScale="1">
        <p:scale>
          <a:sx n="95" d="100"/>
          <a:sy n="95" d="100"/>
        </p:scale>
        <p:origin x="28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shal Gupta" userId="6c2bf014763f303f" providerId="LiveId" clId="{B1C02E3B-E36D-4554-BEF8-4EB5C7BA9FF7}"/>
    <pc:docChg chg="undo redo custSel addSld delSld modSld sldOrd modSection">
      <pc:chgData name="Vishal Gupta" userId="6c2bf014763f303f" providerId="LiveId" clId="{B1C02E3B-E36D-4554-BEF8-4EB5C7BA9FF7}" dt="2024-03-17T01:58:49.184" v="6366" actId="1035"/>
      <pc:docMkLst>
        <pc:docMk/>
      </pc:docMkLst>
      <pc:sldChg chg="addSp delSp modSp mod">
        <pc:chgData name="Vishal Gupta" userId="6c2bf014763f303f" providerId="LiveId" clId="{B1C02E3B-E36D-4554-BEF8-4EB5C7BA9FF7}" dt="2024-03-16T23:38:36.637" v="6275" actId="1076"/>
        <pc:sldMkLst>
          <pc:docMk/>
          <pc:sldMk cId="0" sldId="257"/>
        </pc:sldMkLst>
        <pc:spChg chg="add mod ord">
          <ac:chgData name="Vishal Gupta" userId="6c2bf014763f303f" providerId="LiveId" clId="{B1C02E3B-E36D-4554-BEF8-4EB5C7BA9FF7}" dt="2024-03-16T17:08:58.344" v="807" actId="14100"/>
          <ac:spMkLst>
            <pc:docMk/>
            <pc:sldMk cId="0" sldId="257"/>
            <ac:spMk id="3" creationId="{1F9DDB3F-7944-39C8-6A28-888211182C48}"/>
          </ac:spMkLst>
        </pc:spChg>
        <pc:spChg chg="mod">
          <ac:chgData name="Vishal Gupta" userId="6c2bf014763f303f" providerId="LiveId" clId="{B1C02E3B-E36D-4554-BEF8-4EB5C7BA9FF7}" dt="2024-03-16T17:08:21.678" v="803" actId="207"/>
          <ac:spMkLst>
            <pc:docMk/>
            <pc:sldMk cId="0" sldId="257"/>
            <ac:spMk id="164" creationId="{00000000-0000-0000-0000-000000000000}"/>
          </ac:spMkLst>
        </pc:spChg>
        <pc:spChg chg="mod">
          <ac:chgData name="Vishal Gupta" userId="6c2bf014763f303f" providerId="LiveId" clId="{B1C02E3B-E36D-4554-BEF8-4EB5C7BA9FF7}" dt="2024-03-16T23:35:55.474" v="6266" actId="20577"/>
          <ac:spMkLst>
            <pc:docMk/>
            <pc:sldMk cId="0" sldId="257"/>
            <ac:spMk id="165" creationId="{00000000-0000-0000-0000-000000000000}"/>
          </ac:spMkLst>
        </pc:spChg>
        <pc:picChg chg="add mod">
          <ac:chgData name="Vishal Gupta" userId="6c2bf014763f303f" providerId="LiveId" clId="{B1C02E3B-E36D-4554-BEF8-4EB5C7BA9FF7}" dt="2024-03-16T17:08:52.883" v="806" actId="14100"/>
          <ac:picMkLst>
            <pc:docMk/>
            <pc:sldMk cId="0" sldId="257"/>
            <ac:picMk id="2" creationId="{D29F3D5F-BD60-FA42-A780-64B92987E498}"/>
          </ac:picMkLst>
        </pc:picChg>
        <pc:picChg chg="del">
          <ac:chgData name="Vishal Gupta" userId="6c2bf014763f303f" providerId="LiveId" clId="{B1C02E3B-E36D-4554-BEF8-4EB5C7BA9FF7}" dt="2024-03-16T17:04:21.965" v="770" actId="478"/>
          <ac:picMkLst>
            <pc:docMk/>
            <pc:sldMk cId="0" sldId="257"/>
            <ac:picMk id="1026" creationId="{229028A0-AEAA-E86B-0133-1DB9431B464C}"/>
          </ac:picMkLst>
        </pc:picChg>
        <pc:picChg chg="add mod">
          <ac:chgData name="Vishal Gupta" userId="6c2bf014763f303f" providerId="LiveId" clId="{B1C02E3B-E36D-4554-BEF8-4EB5C7BA9FF7}" dt="2024-03-16T23:38:36.637" v="6275" actId="1076"/>
          <ac:picMkLst>
            <pc:docMk/>
            <pc:sldMk cId="0" sldId="257"/>
            <ac:picMk id="1026" creationId="{40CBC34F-2A4E-6525-F3EF-6BBD03821E56}"/>
          </ac:picMkLst>
        </pc:picChg>
      </pc:sldChg>
      <pc:sldChg chg="addSp delSp modSp mod">
        <pc:chgData name="Vishal Gupta" userId="6c2bf014763f303f" providerId="LiveId" clId="{B1C02E3B-E36D-4554-BEF8-4EB5C7BA9FF7}" dt="2024-03-16T18:00:55.705" v="1287" actId="207"/>
        <pc:sldMkLst>
          <pc:docMk/>
          <pc:sldMk cId="0" sldId="264"/>
        </pc:sldMkLst>
        <pc:spChg chg="mod">
          <ac:chgData name="Vishal Gupta" userId="6c2bf014763f303f" providerId="LiveId" clId="{B1C02E3B-E36D-4554-BEF8-4EB5C7BA9FF7}" dt="2024-03-16T16:34:55.089" v="298" actId="164"/>
          <ac:spMkLst>
            <pc:docMk/>
            <pc:sldMk cId="0" sldId="264"/>
            <ac:spMk id="5" creationId="{A2A2C80C-FCDA-D5AE-7D49-B5710DA11B25}"/>
          </ac:spMkLst>
        </pc:spChg>
        <pc:spChg chg="mod">
          <ac:chgData name="Vishal Gupta" userId="6c2bf014763f303f" providerId="LiveId" clId="{B1C02E3B-E36D-4554-BEF8-4EB5C7BA9FF7}" dt="2024-03-16T16:45:44.106" v="428" actId="14100"/>
          <ac:spMkLst>
            <pc:docMk/>
            <pc:sldMk cId="0" sldId="264"/>
            <ac:spMk id="7" creationId="{97972D79-D617-B3B6-F98E-E7AFB5F41596}"/>
          </ac:spMkLst>
        </pc:spChg>
        <pc:spChg chg="mod">
          <ac:chgData name="Vishal Gupta" userId="6c2bf014763f303f" providerId="LiveId" clId="{B1C02E3B-E36D-4554-BEF8-4EB5C7BA9FF7}" dt="2024-03-16T16:44:43.279" v="360" actId="20577"/>
          <ac:spMkLst>
            <pc:docMk/>
            <pc:sldMk cId="0" sldId="264"/>
            <ac:spMk id="8" creationId="{D43534AE-3FCE-8AF3-39DE-4ABFED8C76E3}"/>
          </ac:spMkLst>
        </pc:spChg>
        <pc:spChg chg="del">
          <ac:chgData name="Vishal Gupta" userId="6c2bf014763f303f" providerId="LiveId" clId="{B1C02E3B-E36D-4554-BEF8-4EB5C7BA9FF7}" dt="2024-03-16T16:35:46.887" v="316" actId="478"/>
          <ac:spMkLst>
            <pc:docMk/>
            <pc:sldMk cId="0" sldId="264"/>
            <ac:spMk id="9" creationId="{996C0F05-3FDB-86A9-1933-D317ED9CB931}"/>
          </ac:spMkLst>
        </pc:spChg>
        <pc:spChg chg="mod">
          <ac:chgData name="Vishal Gupta" userId="6c2bf014763f303f" providerId="LiveId" clId="{B1C02E3B-E36D-4554-BEF8-4EB5C7BA9FF7}" dt="2024-03-16T16:38:13.444" v="354" actId="14100"/>
          <ac:spMkLst>
            <pc:docMk/>
            <pc:sldMk cId="0" sldId="264"/>
            <ac:spMk id="11" creationId="{329ABE20-4AF3-F41B-C24B-A8334837B29F}"/>
          </ac:spMkLst>
        </pc:spChg>
        <pc:spChg chg="mod">
          <ac:chgData name="Vishal Gupta" userId="6c2bf014763f303f" providerId="LiveId" clId="{B1C02E3B-E36D-4554-BEF8-4EB5C7BA9FF7}" dt="2024-03-16T16:57:24.555" v="704" actId="20577"/>
          <ac:spMkLst>
            <pc:docMk/>
            <pc:sldMk cId="0" sldId="264"/>
            <ac:spMk id="12" creationId="{07ACAC58-AEF3-B535-43F1-4D9701E7D87A}"/>
          </ac:spMkLst>
        </pc:spChg>
        <pc:spChg chg="mod">
          <ac:chgData name="Vishal Gupta" userId="6c2bf014763f303f" providerId="LiveId" clId="{B1C02E3B-E36D-4554-BEF8-4EB5C7BA9FF7}" dt="2024-03-16T16:49:54.094" v="577" actId="20577"/>
          <ac:spMkLst>
            <pc:docMk/>
            <pc:sldMk cId="0" sldId="264"/>
            <ac:spMk id="13" creationId="{937D2AEB-6D98-4FC3-1DE1-A03B50E241EB}"/>
          </ac:spMkLst>
        </pc:spChg>
        <pc:spChg chg="mod">
          <ac:chgData name="Vishal Gupta" userId="6c2bf014763f303f" providerId="LiveId" clId="{B1C02E3B-E36D-4554-BEF8-4EB5C7BA9FF7}" dt="2024-03-16T16:35:01.396" v="299" actId="164"/>
          <ac:spMkLst>
            <pc:docMk/>
            <pc:sldMk cId="0" sldId="264"/>
            <ac:spMk id="14" creationId="{5D963621-FCB0-E13F-FA78-971F461C038C}"/>
          </ac:spMkLst>
        </pc:spChg>
        <pc:spChg chg="mod">
          <ac:chgData name="Vishal Gupta" userId="6c2bf014763f303f" providerId="LiveId" clId="{B1C02E3B-E36D-4554-BEF8-4EB5C7BA9FF7}" dt="2024-03-16T16:35:07.241" v="300" actId="164"/>
          <ac:spMkLst>
            <pc:docMk/>
            <pc:sldMk cId="0" sldId="264"/>
            <ac:spMk id="15" creationId="{C16F2C3E-8672-020B-2046-E5395999E63B}"/>
          </ac:spMkLst>
        </pc:spChg>
        <pc:spChg chg="mod">
          <ac:chgData name="Vishal Gupta" userId="6c2bf014763f303f" providerId="LiveId" clId="{B1C02E3B-E36D-4554-BEF8-4EB5C7BA9FF7}" dt="2024-03-16T16:35:07.241" v="300" actId="164"/>
          <ac:spMkLst>
            <pc:docMk/>
            <pc:sldMk cId="0" sldId="264"/>
            <ac:spMk id="16" creationId="{90718AC1-97CD-65E8-232C-43AADCD88886}"/>
          </ac:spMkLst>
        </pc:spChg>
        <pc:spChg chg="mod">
          <ac:chgData name="Vishal Gupta" userId="6c2bf014763f303f" providerId="LiveId" clId="{B1C02E3B-E36D-4554-BEF8-4EB5C7BA9FF7}" dt="2024-03-16T16:56:17.113" v="616" actId="1036"/>
          <ac:spMkLst>
            <pc:docMk/>
            <pc:sldMk cId="0" sldId="264"/>
            <ac:spMk id="17" creationId="{0D5ACF47-1C1B-4273-FEAD-2BFF6D02DD66}"/>
          </ac:spMkLst>
        </pc:spChg>
        <pc:spChg chg="mod">
          <ac:chgData name="Vishal Gupta" userId="6c2bf014763f303f" providerId="LiveId" clId="{B1C02E3B-E36D-4554-BEF8-4EB5C7BA9FF7}" dt="2024-03-16T16:57:16.799" v="700" actId="20577"/>
          <ac:spMkLst>
            <pc:docMk/>
            <pc:sldMk cId="0" sldId="264"/>
            <ac:spMk id="18" creationId="{FEFEC088-BA7C-62E6-65AD-188EF14B6C13}"/>
          </ac:spMkLst>
        </pc:spChg>
        <pc:spChg chg="mod">
          <ac:chgData name="Vishal Gupta" userId="6c2bf014763f303f" providerId="LiveId" clId="{B1C02E3B-E36D-4554-BEF8-4EB5C7BA9FF7}" dt="2024-03-16T17:54:05.821" v="1262" actId="14100"/>
          <ac:spMkLst>
            <pc:docMk/>
            <pc:sldMk cId="0" sldId="264"/>
            <ac:spMk id="19" creationId="{54DD1D51-78DD-20F6-77D4-08C501460B58}"/>
          </ac:spMkLst>
        </pc:spChg>
        <pc:spChg chg="del mod">
          <ac:chgData name="Vishal Gupta" userId="6c2bf014763f303f" providerId="LiveId" clId="{B1C02E3B-E36D-4554-BEF8-4EB5C7BA9FF7}" dt="2024-03-16T16:36:50.430" v="349" actId="478"/>
          <ac:spMkLst>
            <pc:docMk/>
            <pc:sldMk cId="0" sldId="264"/>
            <ac:spMk id="20" creationId="{9911F660-0876-207C-3A6C-B1054B78322C}"/>
          </ac:spMkLst>
        </pc:spChg>
        <pc:spChg chg="mod">
          <ac:chgData name="Vishal Gupta" userId="6c2bf014763f303f" providerId="LiveId" clId="{B1C02E3B-E36D-4554-BEF8-4EB5C7BA9FF7}" dt="2024-03-16T17:54:26.466" v="1266" actId="14100"/>
          <ac:spMkLst>
            <pc:docMk/>
            <pc:sldMk cId="0" sldId="264"/>
            <ac:spMk id="21" creationId="{D92160A0-C9C5-2DBB-26E7-D36A41941B5F}"/>
          </ac:spMkLst>
        </pc:spChg>
        <pc:spChg chg="mod">
          <ac:chgData name="Vishal Gupta" userId="6c2bf014763f303f" providerId="LiveId" clId="{B1C02E3B-E36D-4554-BEF8-4EB5C7BA9FF7}" dt="2024-03-16T18:00:55.705" v="1287" actId="207"/>
          <ac:spMkLst>
            <pc:docMk/>
            <pc:sldMk cId="0" sldId="264"/>
            <ac:spMk id="22" creationId="{CF91C4A3-2EB4-ADE0-CD86-598603377DE1}"/>
          </ac:spMkLst>
        </pc:spChg>
        <pc:spChg chg="del mod">
          <ac:chgData name="Vishal Gupta" userId="6c2bf014763f303f" providerId="LiveId" clId="{B1C02E3B-E36D-4554-BEF8-4EB5C7BA9FF7}" dt="2024-03-16T17:54:09.632" v="1263" actId="478"/>
          <ac:spMkLst>
            <pc:docMk/>
            <pc:sldMk cId="0" sldId="264"/>
            <ac:spMk id="1693" creationId="{00000000-0000-0000-0000-000000000000}"/>
          </ac:spMkLst>
        </pc:spChg>
        <pc:spChg chg="mod">
          <ac:chgData name="Vishal Gupta" userId="6c2bf014763f303f" providerId="LiveId" clId="{B1C02E3B-E36D-4554-BEF8-4EB5C7BA9FF7}" dt="2024-03-16T17:53:58.675" v="1261" actId="14100"/>
          <ac:spMkLst>
            <pc:docMk/>
            <pc:sldMk cId="0" sldId="264"/>
            <ac:spMk id="1694" creationId="{00000000-0000-0000-0000-000000000000}"/>
          </ac:spMkLst>
        </pc:spChg>
        <pc:spChg chg="mod">
          <ac:chgData name="Vishal Gupta" userId="6c2bf014763f303f" providerId="LiveId" clId="{B1C02E3B-E36D-4554-BEF8-4EB5C7BA9FF7}" dt="2024-03-16T17:54:15.446" v="1264" actId="14100"/>
          <ac:spMkLst>
            <pc:docMk/>
            <pc:sldMk cId="0" sldId="264"/>
            <ac:spMk id="1695" creationId="{00000000-0000-0000-0000-000000000000}"/>
          </ac:spMkLst>
        </pc:spChg>
        <pc:spChg chg="mod">
          <ac:chgData name="Vishal Gupta" userId="6c2bf014763f303f" providerId="LiveId" clId="{B1C02E3B-E36D-4554-BEF8-4EB5C7BA9FF7}" dt="2024-03-16T17:53:58.675" v="1261" actId="14100"/>
          <ac:spMkLst>
            <pc:docMk/>
            <pc:sldMk cId="0" sldId="264"/>
            <ac:spMk id="1696" creationId="{00000000-0000-0000-0000-000000000000}"/>
          </ac:spMkLst>
        </pc:spChg>
        <pc:spChg chg="del">
          <ac:chgData name="Vishal Gupta" userId="6c2bf014763f303f" providerId="LiveId" clId="{B1C02E3B-E36D-4554-BEF8-4EB5C7BA9FF7}" dt="2024-03-16T16:35:50.740" v="317" actId="478"/>
          <ac:spMkLst>
            <pc:docMk/>
            <pc:sldMk cId="0" sldId="264"/>
            <ac:spMk id="1697" creationId="{00000000-0000-0000-0000-000000000000}"/>
          </ac:spMkLst>
        </pc:spChg>
        <pc:spChg chg="mod">
          <ac:chgData name="Vishal Gupta" userId="6c2bf014763f303f" providerId="LiveId" clId="{B1C02E3B-E36D-4554-BEF8-4EB5C7BA9FF7}" dt="2024-03-16T17:53:58.675" v="1261" actId="14100"/>
          <ac:spMkLst>
            <pc:docMk/>
            <pc:sldMk cId="0" sldId="264"/>
            <ac:spMk id="1698" creationId="{00000000-0000-0000-0000-000000000000}"/>
          </ac:spMkLst>
        </pc:spChg>
        <pc:spChg chg="mod">
          <ac:chgData name="Vishal Gupta" userId="6c2bf014763f303f" providerId="LiveId" clId="{B1C02E3B-E36D-4554-BEF8-4EB5C7BA9FF7}" dt="2024-03-16T17:54:21.351" v="1265" actId="14100"/>
          <ac:spMkLst>
            <pc:docMk/>
            <pc:sldMk cId="0" sldId="264"/>
            <ac:spMk id="1699" creationId="{00000000-0000-0000-0000-000000000000}"/>
          </ac:spMkLst>
        </pc:spChg>
        <pc:spChg chg="mod">
          <ac:chgData name="Vishal Gupta" userId="6c2bf014763f303f" providerId="LiveId" clId="{B1C02E3B-E36D-4554-BEF8-4EB5C7BA9FF7}" dt="2024-03-16T17:53:58.675" v="1261" actId="14100"/>
          <ac:spMkLst>
            <pc:docMk/>
            <pc:sldMk cId="0" sldId="264"/>
            <ac:spMk id="1700" creationId="{00000000-0000-0000-0000-000000000000}"/>
          </ac:spMkLst>
        </pc:spChg>
        <pc:spChg chg="mod">
          <ac:chgData name="Vishal Gupta" userId="6c2bf014763f303f" providerId="LiveId" clId="{B1C02E3B-E36D-4554-BEF8-4EB5C7BA9FF7}" dt="2024-03-16T16:34:47.598" v="297" actId="164"/>
          <ac:spMkLst>
            <pc:docMk/>
            <pc:sldMk cId="0" sldId="264"/>
            <ac:spMk id="1704" creationId="{00000000-0000-0000-0000-000000000000}"/>
          </ac:spMkLst>
        </pc:spChg>
        <pc:spChg chg="mod">
          <ac:chgData name="Vishal Gupta" userId="6c2bf014763f303f" providerId="LiveId" clId="{B1C02E3B-E36D-4554-BEF8-4EB5C7BA9FF7}" dt="2024-03-16T16:34:47.598" v="297" actId="164"/>
          <ac:spMkLst>
            <pc:docMk/>
            <pc:sldMk cId="0" sldId="264"/>
            <ac:spMk id="1705" creationId="{00000000-0000-0000-0000-000000000000}"/>
          </ac:spMkLst>
        </pc:spChg>
        <pc:spChg chg="mod">
          <ac:chgData name="Vishal Gupta" userId="6c2bf014763f303f" providerId="LiveId" clId="{B1C02E3B-E36D-4554-BEF8-4EB5C7BA9FF7}" dt="2024-03-16T16:34:55.089" v="298" actId="164"/>
          <ac:spMkLst>
            <pc:docMk/>
            <pc:sldMk cId="0" sldId="264"/>
            <ac:spMk id="1709" creationId="{00000000-0000-0000-0000-000000000000}"/>
          </ac:spMkLst>
        </pc:spChg>
        <pc:spChg chg="mod">
          <ac:chgData name="Vishal Gupta" userId="6c2bf014763f303f" providerId="LiveId" clId="{B1C02E3B-E36D-4554-BEF8-4EB5C7BA9FF7}" dt="2024-03-16T16:34:47.598" v="297" actId="164"/>
          <ac:spMkLst>
            <pc:docMk/>
            <pc:sldMk cId="0" sldId="264"/>
            <ac:spMk id="1712" creationId="{00000000-0000-0000-0000-000000000000}"/>
          </ac:spMkLst>
        </pc:spChg>
        <pc:spChg chg="mod">
          <ac:chgData name="Vishal Gupta" userId="6c2bf014763f303f" providerId="LiveId" clId="{B1C02E3B-E36D-4554-BEF8-4EB5C7BA9FF7}" dt="2024-03-16T16:34:47.598" v="297" actId="164"/>
          <ac:spMkLst>
            <pc:docMk/>
            <pc:sldMk cId="0" sldId="264"/>
            <ac:spMk id="1713" creationId="{00000000-0000-0000-0000-000000000000}"/>
          </ac:spMkLst>
        </pc:spChg>
        <pc:grpChg chg="add mod">
          <ac:chgData name="Vishal Gupta" userId="6c2bf014763f303f" providerId="LiveId" clId="{B1C02E3B-E36D-4554-BEF8-4EB5C7BA9FF7}" dt="2024-03-16T16:34:47.598" v="297" actId="164"/>
          <ac:grpSpMkLst>
            <pc:docMk/>
            <pc:sldMk cId="0" sldId="264"/>
            <ac:grpSpMk id="2" creationId="{BB3BDBF2-7BDF-B5C4-54C7-C2AC1CE78EDE}"/>
          </ac:grpSpMkLst>
        </pc:grpChg>
        <pc:grpChg chg="add mod ord">
          <ac:chgData name="Vishal Gupta" userId="6c2bf014763f303f" providerId="LiveId" clId="{B1C02E3B-E36D-4554-BEF8-4EB5C7BA9FF7}" dt="2024-03-16T16:36:37.454" v="347" actId="164"/>
          <ac:grpSpMkLst>
            <pc:docMk/>
            <pc:sldMk cId="0" sldId="264"/>
            <ac:grpSpMk id="4" creationId="{446FF92E-D907-B9E0-A91C-58004FD6CC91}"/>
          </ac:grpSpMkLst>
        </pc:grpChg>
        <pc:grpChg chg="add mod">
          <ac:chgData name="Vishal Gupta" userId="6c2bf014763f303f" providerId="LiveId" clId="{B1C02E3B-E36D-4554-BEF8-4EB5C7BA9FF7}" dt="2024-03-16T17:10:09.164" v="808" actId="465"/>
          <ac:grpSpMkLst>
            <pc:docMk/>
            <pc:sldMk cId="0" sldId="264"/>
            <ac:grpSpMk id="6" creationId="{EB0AAEF3-A154-5A8B-319E-C9BBDC85E219}"/>
          </ac:grpSpMkLst>
        </pc:grpChg>
        <pc:grpChg chg="add mod">
          <ac:chgData name="Vishal Gupta" userId="6c2bf014763f303f" providerId="LiveId" clId="{B1C02E3B-E36D-4554-BEF8-4EB5C7BA9FF7}" dt="2024-03-16T16:35:07.241" v="300" actId="164"/>
          <ac:grpSpMkLst>
            <pc:docMk/>
            <pc:sldMk cId="0" sldId="264"/>
            <ac:grpSpMk id="10" creationId="{4B7ABBFA-F3AF-D759-A8FD-E68DAD97311C}"/>
          </ac:grpSpMkLst>
        </pc:grpChg>
        <pc:grpChg chg="add mod">
          <ac:chgData name="Vishal Gupta" userId="6c2bf014763f303f" providerId="LiveId" clId="{B1C02E3B-E36D-4554-BEF8-4EB5C7BA9FF7}" dt="2024-03-16T17:10:09.164" v="808" actId="465"/>
          <ac:grpSpMkLst>
            <pc:docMk/>
            <pc:sldMk cId="0" sldId="264"/>
            <ac:grpSpMk id="23" creationId="{4E1E7878-2A34-EB07-31E0-2C74F3F8FDE9}"/>
          </ac:grpSpMkLst>
        </pc:grpChg>
        <pc:picChg chg="mod">
          <ac:chgData name="Vishal Gupta" userId="6c2bf014763f303f" providerId="LiveId" clId="{B1C02E3B-E36D-4554-BEF8-4EB5C7BA9FF7}" dt="2024-03-16T16:34:47.598" v="297" actId="164"/>
          <ac:picMkLst>
            <pc:docMk/>
            <pc:sldMk cId="0" sldId="264"/>
            <ac:picMk id="3" creationId="{F79609C0-3158-D2CD-B6CE-3847A63751EF}"/>
          </ac:picMkLst>
        </pc:picChg>
        <pc:picChg chg="add del mod">
          <ac:chgData name="Vishal Gupta" userId="6c2bf014763f303f" providerId="LiveId" clId="{B1C02E3B-E36D-4554-BEF8-4EB5C7BA9FF7}" dt="2024-03-16T17:00:17.440" v="718" actId="478"/>
          <ac:picMkLst>
            <pc:docMk/>
            <pc:sldMk cId="0" sldId="264"/>
            <ac:picMk id="25" creationId="{019CA71A-9E47-AD6F-59E6-9412A7ED803F}"/>
          </ac:picMkLst>
        </pc:picChg>
        <pc:picChg chg="add del mod">
          <ac:chgData name="Vishal Gupta" userId="6c2bf014763f303f" providerId="LiveId" clId="{B1C02E3B-E36D-4554-BEF8-4EB5C7BA9FF7}" dt="2024-03-16T17:00:44.381" v="720" actId="478"/>
          <ac:picMkLst>
            <pc:docMk/>
            <pc:sldMk cId="0" sldId="264"/>
            <ac:picMk id="27" creationId="{C146868A-C558-1AE4-83F1-6BDB928A2E4F}"/>
          </ac:picMkLst>
        </pc:picChg>
      </pc:sldChg>
      <pc:sldChg chg="addSp delSp modSp del mod">
        <pc:chgData name="Vishal Gupta" userId="6c2bf014763f303f" providerId="LiveId" clId="{B1C02E3B-E36D-4554-BEF8-4EB5C7BA9FF7}" dt="2024-03-16T17:52:20.192" v="1249" actId="47"/>
        <pc:sldMkLst>
          <pc:docMk/>
          <pc:sldMk cId="4279581711" sldId="286"/>
        </pc:sldMkLst>
        <pc:spChg chg="add mod">
          <ac:chgData name="Vishal Gupta" userId="6c2bf014763f303f" providerId="LiveId" clId="{B1C02E3B-E36D-4554-BEF8-4EB5C7BA9FF7}" dt="2024-03-16T17:23:07.130" v="1125" actId="14100"/>
          <ac:spMkLst>
            <pc:docMk/>
            <pc:sldMk cId="4279581711" sldId="286"/>
            <ac:spMk id="2" creationId="{14AA40FF-EB5A-CAD6-B708-E0AA99EDCDF5}"/>
          </ac:spMkLst>
        </pc:spChg>
        <pc:spChg chg="mod">
          <ac:chgData name="Vishal Gupta" userId="6c2bf014763f303f" providerId="LiveId" clId="{B1C02E3B-E36D-4554-BEF8-4EB5C7BA9FF7}" dt="2024-03-16T17:36:10.783" v="1145" actId="207"/>
          <ac:spMkLst>
            <pc:docMk/>
            <pc:sldMk cId="4279581711" sldId="286"/>
            <ac:spMk id="5" creationId="{EA427214-0EC9-D083-EE8A-99AA011CB287}"/>
          </ac:spMkLst>
        </pc:spChg>
        <pc:spChg chg="mod">
          <ac:chgData name="Vishal Gupta" userId="6c2bf014763f303f" providerId="LiveId" clId="{B1C02E3B-E36D-4554-BEF8-4EB5C7BA9FF7}" dt="2024-03-16T17:35:50.278" v="1142" actId="207"/>
          <ac:spMkLst>
            <pc:docMk/>
            <pc:sldMk cId="4279581711" sldId="286"/>
            <ac:spMk id="6" creationId="{C45854D1-B136-03A1-388E-C2F03E94CCED}"/>
          </ac:spMkLst>
        </pc:spChg>
        <pc:spChg chg="mod">
          <ac:chgData name="Vishal Gupta" userId="6c2bf014763f303f" providerId="LiveId" clId="{B1C02E3B-E36D-4554-BEF8-4EB5C7BA9FF7}" dt="2024-03-16T17:36:31.877" v="1146" actId="120"/>
          <ac:spMkLst>
            <pc:docMk/>
            <pc:sldMk cId="4279581711" sldId="286"/>
            <ac:spMk id="7" creationId="{FCD78266-37D0-4E50-AB2E-A984F330F3DF}"/>
          </ac:spMkLst>
        </pc:spChg>
        <pc:spChg chg="mod">
          <ac:chgData name="Vishal Gupta" userId="6c2bf014763f303f" providerId="LiveId" clId="{B1C02E3B-E36D-4554-BEF8-4EB5C7BA9FF7}" dt="2024-03-16T17:35:56.761" v="1143" actId="207"/>
          <ac:spMkLst>
            <pc:docMk/>
            <pc:sldMk cId="4279581711" sldId="286"/>
            <ac:spMk id="9" creationId="{BFE1D9CC-6841-7206-85CD-71CD7407CF9D}"/>
          </ac:spMkLst>
        </pc:spChg>
        <pc:spChg chg="del mod">
          <ac:chgData name="Vishal Gupta" userId="6c2bf014763f303f" providerId="LiveId" clId="{B1C02E3B-E36D-4554-BEF8-4EB5C7BA9FF7}" dt="2024-03-16T17:23:13.484" v="1126" actId="478"/>
          <ac:spMkLst>
            <pc:docMk/>
            <pc:sldMk cId="4279581711" sldId="286"/>
            <ac:spMk id="10" creationId="{97E98E84-DFBF-8C1D-AA86-EBB70B7991CD}"/>
          </ac:spMkLst>
        </pc:spChg>
        <pc:picChg chg="add mod">
          <ac:chgData name="Vishal Gupta" userId="6c2bf014763f303f" providerId="LiveId" clId="{B1C02E3B-E36D-4554-BEF8-4EB5C7BA9FF7}" dt="2024-03-16T17:47:04.118" v="1172"/>
          <ac:picMkLst>
            <pc:docMk/>
            <pc:sldMk cId="4279581711" sldId="286"/>
            <ac:picMk id="2050" creationId="{917F1BDC-AB1B-9632-8DBF-5F187D39094A}"/>
          </ac:picMkLst>
        </pc:picChg>
      </pc:sldChg>
      <pc:sldChg chg="addSp delSp modSp del mod">
        <pc:chgData name="Vishal Gupta" userId="6c2bf014763f303f" providerId="LiveId" clId="{B1C02E3B-E36D-4554-BEF8-4EB5C7BA9FF7}" dt="2024-03-16T19:15:03.935" v="3306" actId="47"/>
        <pc:sldMkLst>
          <pc:docMk/>
          <pc:sldMk cId="667264133" sldId="287"/>
        </pc:sldMkLst>
        <pc:spChg chg="del">
          <ac:chgData name="Vishal Gupta" userId="6c2bf014763f303f" providerId="LiveId" clId="{B1C02E3B-E36D-4554-BEF8-4EB5C7BA9FF7}" dt="2024-03-16T18:05:26.144" v="1288" actId="478"/>
          <ac:spMkLst>
            <pc:docMk/>
            <pc:sldMk cId="667264133" sldId="287"/>
            <ac:spMk id="2" creationId="{02A7A23E-640A-4DA0-C0B8-1C1AF70DE34B}"/>
          </ac:spMkLst>
        </pc:spChg>
        <pc:spChg chg="add mod">
          <ac:chgData name="Vishal Gupta" userId="6c2bf014763f303f" providerId="LiveId" clId="{B1C02E3B-E36D-4554-BEF8-4EB5C7BA9FF7}" dt="2024-03-16T18:05:44.808" v="1315" actId="20577"/>
          <ac:spMkLst>
            <pc:docMk/>
            <pc:sldMk cId="667264133" sldId="287"/>
            <ac:spMk id="8" creationId="{9C018CEA-FF27-209E-F4A3-2268F14A41A6}"/>
          </ac:spMkLst>
        </pc:spChg>
      </pc:sldChg>
      <pc:sldChg chg="del">
        <pc:chgData name="Vishal Gupta" userId="6c2bf014763f303f" providerId="LiveId" clId="{B1C02E3B-E36D-4554-BEF8-4EB5C7BA9FF7}" dt="2024-03-16T20:43:39.167" v="5297" actId="47"/>
        <pc:sldMkLst>
          <pc:docMk/>
          <pc:sldMk cId="2706228370" sldId="290"/>
        </pc:sldMkLst>
      </pc:sldChg>
      <pc:sldChg chg="del">
        <pc:chgData name="Vishal Gupta" userId="6c2bf014763f303f" providerId="LiveId" clId="{B1C02E3B-E36D-4554-BEF8-4EB5C7BA9FF7}" dt="2024-03-16T20:43:43.571" v="5298" actId="47"/>
        <pc:sldMkLst>
          <pc:docMk/>
          <pc:sldMk cId="399529238" sldId="291"/>
        </pc:sldMkLst>
      </pc:sldChg>
      <pc:sldChg chg="del">
        <pc:chgData name="Vishal Gupta" userId="6c2bf014763f303f" providerId="LiveId" clId="{B1C02E3B-E36D-4554-BEF8-4EB5C7BA9FF7}" dt="2024-03-16T20:45:47.774" v="5302" actId="47"/>
        <pc:sldMkLst>
          <pc:docMk/>
          <pc:sldMk cId="2401213691" sldId="292"/>
        </pc:sldMkLst>
      </pc:sldChg>
      <pc:sldChg chg="del">
        <pc:chgData name="Vishal Gupta" userId="6c2bf014763f303f" providerId="LiveId" clId="{B1C02E3B-E36D-4554-BEF8-4EB5C7BA9FF7}" dt="2024-03-16T21:13:02.308" v="6047" actId="47"/>
        <pc:sldMkLst>
          <pc:docMk/>
          <pc:sldMk cId="2416375245" sldId="293"/>
        </pc:sldMkLst>
      </pc:sldChg>
      <pc:sldChg chg="addSp delSp modSp mod">
        <pc:chgData name="Vishal Gupta" userId="6c2bf014763f303f" providerId="LiveId" clId="{B1C02E3B-E36D-4554-BEF8-4EB5C7BA9FF7}" dt="2024-03-16T20:00:25.866" v="4468" actId="20577"/>
        <pc:sldMkLst>
          <pc:docMk/>
          <pc:sldMk cId="170355254" sldId="294"/>
        </pc:sldMkLst>
        <pc:spChg chg="add mod">
          <ac:chgData name="Vishal Gupta" userId="6c2bf014763f303f" providerId="LiveId" clId="{B1C02E3B-E36D-4554-BEF8-4EB5C7BA9FF7}" dt="2024-03-16T19:50:56.299" v="3950" actId="20577"/>
          <ac:spMkLst>
            <pc:docMk/>
            <pc:sldMk cId="170355254" sldId="294"/>
            <ac:spMk id="2" creationId="{0BAE8009-7388-5947-23BE-B8CFDB4BA79B}"/>
          </ac:spMkLst>
        </pc:spChg>
        <pc:spChg chg="del mod">
          <ac:chgData name="Vishal Gupta" userId="6c2bf014763f303f" providerId="LiveId" clId="{B1C02E3B-E36D-4554-BEF8-4EB5C7BA9FF7}" dt="2024-03-16T19:50:26.637" v="3923" actId="478"/>
          <ac:spMkLst>
            <pc:docMk/>
            <pc:sldMk cId="170355254" sldId="294"/>
            <ac:spMk id="3" creationId="{2DA7767A-CB1E-8137-352C-FB50CC8F8BFF}"/>
          </ac:spMkLst>
        </pc:spChg>
        <pc:spChg chg="del">
          <ac:chgData name="Vishal Gupta" userId="6c2bf014763f303f" providerId="LiveId" clId="{B1C02E3B-E36D-4554-BEF8-4EB5C7BA9FF7}" dt="2024-03-16T19:51:03.195" v="3951" actId="478"/>
          <ac:spMkLst>
            <pc:docMk/>
            <pc:sldMk cId="170355254" sldId="294"/>
            <ac:spMk id="5" creationId="{78845D4C-F561-3DC6-62EC-B806E9D338CB}"/>
          </ac:spMkLst>
        </pc:spChg>
        <pc:spChg chg="del">
          <ac:chgData name="Vishal Gupta" userId="6c2bf014763f303f" providerId="LiveId" clId="{B1C02E3B-E36D-4554-BEF8-4EB5C7BA9FF7}" dt="2024-03-16T19:51:03.195" v="3951" actId="478"/>
          <ac:spMkLst>
            <pc:docMk/>
            <pc:sldMk cId="170355254" sldId="294"/>
            <ac:spMk id="6" creationId="{C50E697E-8FFC-5031-0EBA-5C0B1D251156}"/>
          </ac:spMkLst>
        </pc:spChg>
        <pc:spChg chg="del">
          <ac:chgData name="Vishal Gupta" userId="6c2bf014763f303f" providerId="LiveId" clId="{B1C02E3B-E36D-4554-BEF8-4EB5C7BA9FF7}" dt="2024-03-16T19:51:03.195" v="3951" actId="478"/>
          <ac:spMkLst>
            <pc:docMk/>
            <pc:sldMk cId="170355254" sldId="294"/>
            <ac:spMk id="7" creationId="{3433F00E-D3A6-FFAC-FC55-76C12C225AF3}"/>
          </ac:spMkLst>
        </pc:spChg>
        <pc:spChg chg="del">
          <ac:chgData name="Vishal Gupta" userId="6c2bf014763f303f" providerId="LiveId" clId="{B1C02E3B-E36D-4554-BEF8-4EB5C7BA9FF7}" dt="2024-03-16T19:51:03.195" v="3951" actId="478"/>
          <ac:spMkLst>
            <pc:docMk/>
            <pc:sldMk cId="170355254" sldId="294"/>
            <ac:spMk id="8" creationId="{623DC8EA-AFF2-356C-8F52-1253557CB651}"/>
          </ac:spMkLst>
        </pc:spChg>
        <pc:spChg chg="del">
          <ac:chgData name="Vishal Gupta" userId="6c2bf014763f303f" providerId="LiveId" clId="{B1C02E3B-E36D-4554-BEF8-4EB5C7BA9FF7}" dt="2024-03-16T19:51:03.195" v="3951" actId="478"/>
          <ac:spMkLst>
            <pc:docMk/>
            <pc:sldMk cId="170355254" sldId="294"/>
            <ac:spMk id="9" creationId="{148B6861-C8E5-8AAB-CD52-F230D55D3B16}"/>
          </ac:spMkLst>
        </pc:spChg>
        <pc:spChg chg="del">
          <ac:chgData name="Vishal Gupta" userId="6c2bf014763f303f" providerId="LiveId" clId="{B1C02E3B-E36D-4554-BEF8-4EB5C7BA9FF7}" dt="2024-03-16T19:51:03.195" v="3951" actId="478"/>
          <ac:spMkLst>
            <pc:docMk/>
            <pc:sldMk cId="170355254" sldId="294"/>
            <ac:spMk id="10" creationId="{F5929E8B-030F-D964-654C-B8F6C9537AC0}"/>
          </ac:spMkLst>
        </pc:spChg>
        <pc:spChg chg="del">
          <ac:chgData name="Vishal Gupta" userId="6c2bf014763f303f" providerId="LiveId" clId="{B1C02E3B-E36D-4554-BEF8-4EB5C7BA9FF7}" dt="2024-03-16T19:51:03.195" v="3951" actId="478"/>
          <ac:spMkLst>
            <pc:docMk/>
            <pc:sldMk cId="170355254" sldId="294"/>
            <ac:spMk id="11" creationId="{03C140CB-57DD-C797-FA11-8E608A95C077}"/>
          </ac:spMkLst>
        </pc:spChg>
        <pc:spChg chg="del">
          <ac:chgData name="Vishal Gupta" userId="6c2bf014763f303f" providerId="LiveId" clId="{B1C02E3B-E36D-4554-BEF8-4EB5C7BA9FF7}" dt="2024-03-16T19:51:03.195" v="3951" actId="478"/>
          <ac:spMkLst>
            <pc:docMk/>
            <pc:sldMk cId="170355254" sldId="294"/>
            <ac:spMk id="12" creationId="{70C36AA6-936A-064C-35A6-E7A9F67E960F}"/>
          </ac:spMkLst>
        </pc:spChg>
        <pc:spChg chg="del">
          <ac:chgData name="Vishal Gupta" userId="6c2bf014763f303f" providerId="LiveId" clId="{B1C02E3B-E36D-4554-BEF8-4EB5C7BA9FF7}" dt="2024-03-16T19:51:03.195" v="3951" actId="478"/>
          <ac:spMkLst>
            <pc:docMk/>
            <pc:sldMk cId="170355254" sldId="294"/>
            <ac:spMk id="13" creationId="{24A72998-F36D-35FF-5CF9-A0189A877D1C}"/>
          </ac:spMkLst>
        </pc:spChg>
        <pc:spChg chg="del">
          <ac:chgData name="Vishal Gupta" userId="6c2bf014763f303f" providerId="LiveId" clId="{B1C02E3B-E36D-4554-BEF8-4EB5C7BA9FF7}" dt="2024-03-16T19:51:03.195" v="3951" actId="478"/>
          <ac:spMkLst>
            <pc:docMk/>
            <pc:sldMk cId="170355254" sldId="294"/>
            <ac:spMk id="14" creationId="{AEEBD966-322D-6597-1E1E-931027D2B9CA}"/>
          </ac:spMkLst>
        </pc:spChg>
        <pc:spChg chg="del">
          <ac:chgData name="Vishal Gupta" userId="6c2bf014763f303f" providerId="LiveId" clId="{B1C02E3B-E36D-4554-BEF8-4EB5C7BA9FF7}" dt="2024-03-16T19:51:03.195" v="3951" actId="478"/>
          <ac:spMkLst>
            <pc:docMk/>
            <pc:sldMk cId="170355254" sldId="294"/>
            <ac:spMk id="15" creationId="{676AD9CC-ABEB-5E4C-814F-9CEC6DC29B61}"/>
          </ac:spMkLst>
        </pc:spChg>
        <pc:spChg chg="add mod">
          <ac:chgData name="Vishal Gupta" userId="6c2bf014763f303f" providerId="LiveId" clId="{B1C02E3B-E36D-4554-BEF8-4EB5C7BA9FF7}" dt="2024-03-16T19:54:43.986" v="4044" actId="207"/>
          <ac:spMkLst>
            <pc:docMk/>
            <pc:sldMk cId="170355254" sldId="294"/>
            <ac:spMk id="18" creationId="{4F6FD375-4564-1CE2-3B91-4D7D3DA2C381}"/>
          </ac:spMkLst>
        </pc:spChg>
        <pc:spChg chg="add mod">
          <ac:chgData name="Vishal Gupta" userId="6c2bf014763f303f" providerId="LiveId" clId="{B1C02E3B-E36D-4554-BEF8-4EB5C7BA9FF7}" dt="2024-03-16T19:54:43.986" v="4044" actId="207"/>
          <ac:spMkLst>
            <pc:docMk/>
            <pc:sldMk cId="170355254" sldId="294"/>
            <ac:spMk id="19" creationId="{23297FBB-F4C4-BD12-EA99-792D98A5C9E6}"/>
          </ac:spMkLst>
        </pc:spChg>
        <pc:spChg chg="add mod">
          <ac:chgData name="Vishal Gupta" userId="6c2bf014763f303f" providerId="LiveId" clId="{B1C02E3B-E36D-4554-BEF8-4EB5C7BA9FF7}" dt="2024-03-16T19:54:43.986" v="4044" actId="207"/>
          <ac:spMkLst>
            <pc:docMk/>
            <pc:sldMk cId="170355254" sldId="294"/>
            <ac:spMk id="20" creationId="{FB458A24-0120-8E4B-C649-2AC07E27759A}"/>
          </ac:spMkLst>
        </pc:spChg>
        <pc:spChg chg="add mod">
          <ac:chgData name="Vishal Gupta" userId="6c2bf014763f303f" providerId="LiveId" clId="{B1C02E3B-E36D-4554-BEF8-4EB5C7BA9FF7}" dt="2024-03-16T20:00:25.866" v="4468" actId="20577"/>
          <ac:spMkLst>
            <pc:docMk/>
            <pc:sldMk cId="170355254" sldId="294"/>
            <ac:spMk id="21" creationId="{8A68867E-8468-71B0-D1CD-CA01804049C1}"/>
          </ac:spMkLst>
        </pc:spChg>
        <pc:picChg chg="del">
          <ac:chgData name="Vishal Gupta" userId="6c2bf014763f303f" providerId="LiveId" clId="{B1C02E3B-E36D-4554-BEF8-4EB5C7BA9FF7}" dt="2024-03-16T19:51:06.877" v="3952" actId="478"/>
          <ac:picMkLst>
            <pc:docMk/>
            <pc:sldMk cId="170355254" sldId="294"/>
            <ac:picMk id="4" creationId="{3B31AD8C-0DF9-9DA4-07DE-B8FD91131A45}"/>
          </ac:picMkLst>
        </pc:picChg>
        <pc:picChg chg="add mod">
          <ac:chgData name="Vishal Gupta" userId="6c2bf014763f303f" providerId="LiveId" clId="{B1C02E3B-E36D-4554-BEF8-4EB5C7BA9FF7}" dt="2024-03-16T19:59:55.092" v="4467" actId="1036"/>
          <ac:picMkLst>
            <pc:docMk/>
            <pc:sldMk cId="170355254" sldId="294"/>
            <ac:picMk id="16" creationId="{CBDE82CA-E095-7A00-B568-FF54ABE05B5A}"/>
          </ac:picMkLst>
        </pc:picChg>
        <pc:picChg chg="add mod">
          <ac:chgData name="Vishal Gupta" userId="6c2bf014763f303f" providerId="LiveId" clId="{B1C02E3B-E36D-4554-BEF8-4EB5C7BA9FF7}" dt="2024-03-16T19:59:55.092" v="4467" actId="1036"/>
          <ac:picMkLst>
            <pc:docMk/>
            <pc:sldMk cId="170355254" sldId="294"/>
            <ac:picMk id="17" creationId="{A25E2AA5-77FE-BC66-6F15-B1D5B5FDFB7D}"/>
          </ac:picMkLst>
        </pc:picChg>
      </pc:sldChg>
      <pc:sldChg chg="addSp delSp modSp mod">
        <pc:chgData name="Vishal Gupta" userId="6c2bf014763f303f" providerId="LiveId" clId="{B1C02E3B-E36D-4554-BEF8-4EB5C7BA9FF7}" dt="2024-03-16T17:22:28.474" v="1121" actId="2085"/>
        <pc:sldMkLst>
          <pc:docMk/>
          <pc:sldMk cId="3633831584" sldId="295"/>
        </pc:sldMkLst>
        <pc:spChg chg="mod">
          <ac:chgData name="Vishal Gupta" userId="6c2bf014763f303f" providerId="LiveId" clId="{B1C02E3B-E36D-4554-BEF8-4EB5C7BA9FF7}" dt="2024-03-16T17:14:07.822" v="849" actId="1035"/>
          <ac:spMkLst>
            <pc:docMk/>
            <pc:sldMk cId="3633831584" sldId="295"/>
            <ac:spMk id="2" creationId="{5930502B-8FC3-E38C-18C4-5E0386F061B0}"/>
          </ac:spMkLst>
        </pc:spChg>
        <pc:spChg chg="del">
          <ac:chgData name="Vishal Gupta" userId="6c2bf014763f303f" providerId="LiveId" clId="{B1C02E3B-E36D-4554-BEF8-4EB5C7BA9FF7}" dt="2024-03-16T17:15:11.011" v="895" actId="478"/>
          <ac:spMkLst>
            <pc:docMk/>
            <pc:sldMk cId="3633831584" sldId="295"/>
            <ac:spMk id="11" creationId="{05A1BB64-34F6-B7CF-C65E-782B4A976D29}"/>
          </ac:spMkLst>
        </pc:spChg>
        <pc:spChg chg="mod">
          <ac:chgData name="Vishal Gupta" userId="6c2bf014763f303f" providerId="LiveId" clId="{B1C02E3B-E36D-4554-BEF8-4EB5C7BA9FF7}" dt="2024-03-16T17:22:28.474" v="1121" actId="2085"/>
          <ac:spMkLst>
            <pc:docMk/>
            <pc:sldMk cId="3633831584" sldId="295"/>
            <ac:spMk id="14" creationId="{0A1FBAEC-20C5-EDEF-F7F6-93FFF0DDB352}"/>
          </ac:spMkLst>
        </pc:spChg>
        <pc:picChg chg="mod">
          <ac:chgData name="Vishal Gupta" userId="6c2bf014763f303f" providerId="LiveId" clId="{B1C02E3B-E36D-4554-BEF8-4EB5C7BA9FF7}" dt="2024-03-16T17:14:47.340" v="893" actId="1038"/>
          <ac:picMkLst>
            <pc:docMk/>
            <pc:sldMk cId="3633831584" sldId="295"/>
            <ac:picMk id="4" creationId="{E562F73E-10B2-AFD6-48C8-0FECABF3768A}"/>
          </ac:picMkLst>
        </pc:picChg>
        <pc:picChg chg="mod">
          <ac:chgData name="Vishal Gupta" userId="6c2bf014763f303f" providerId="LiveId" clId="{B1C02E3B-E36D-4554-BEF8-4EB5C7BA9FF7}" dt="2024-03-16T17:19:07.004" v="985" actId="1038"/>
          <ac:picMkLst>
            <pc:docMk/>
            <pc:sldMk cId="3633831584" sldId="295"/>
            <ac:picMk id="1026" creationId="{CA79FCAC-5998-A0A4-8D9B-F8F2BDC78B91}"/>
          </ac:picMkLst>
        </pc:picChg>
        <pc:picChg chg="mod">
          <ac:chgData name="Vishal Gupta" userId="6c2bf014763f303f" providerId="LiveId" clId="{B1C02E3B-E36D-4554-BEF8-4EB5C7BA9FF7}" dt="2024-03-16T17:21:58.925" v="1120" actId="14100"/>
          <ac:picMkLst>
            <pc:docMk/>
            <pc:sldMk cId="3633831584" sldId="295"/>
            <ac:picMk id="1030" creationId="{C444E281-7ED0-D79D-E75D-C5B54E151E82}"/>
          </ac:picMkLst>
        </pc:picChg>
        <pc:cxnChg chg="add mod">
          <ac:chgData name="Vishal Gupta" userId="6c2bf014763f303f" providerId="LiveId" clId="{B1C02E3B-E36D-4554-BEF8-4EB5C7BA9FF7}" dt="2024-03-16T17:21:58.925" v="1120" actId="14100"/>
          <ac:cxnSpMkLst>
            <pc:docMk/>
            <pc:sldMk cId="3633831584" sldId="295"/>
            <ac:cxnSpMk id="5" creationId="{850F649D-BF8F-97FC-8EDC-7DDA05607C83}"/>
          </ac:cxnSpMkLst>
        </pc:cxnChg>
        <pc:cxnChg chg="del">
          <ac:chgData name="Vishal Gupta" userId="6c2bf014763f303f" providerId="LiveId" clId="{B1C02E3B-E36D-4554-BEF8-4EB5C7BA9FF7}" dt="2024-03-16T17:18:27.062" v="945" actId="478"/>
          <ac:cxnSpMkLst>
            <pc:docMk/>
            <pc:sldMk cId="3633831584" sldId="295"/>
            <ac:cxnSpMk id="6" creationId="{A8240715-0958-2A53-2457-5E2AA21067BE}"/>
          </ac:cxnSpMkLst>
        </pc:cxnChg>
        <pc:cxnChg chg="add mod">
          <ac:chgData name="Vishal Gupta" userId="6c2bf014763f303f" providerId="LiveId" clId="{B1C02E3B-E36D-4554-BEF8-4EB5C7BA9FF7}" dt="2024-03-16T17:19:31.498" v="987" actId="1582"/>
          <ac:cxnSpMkLst>
            <pc:docMk/>
            <pc:sldMk cId="3633831584" sldId="295"/>
            <ac:cxnSpMk id="7" creationId="{97156DFA-DEEB-D064-DE51-FC38C379509C}"/>
          </ac:cxnSpMkLst>
        </pc:cxnChg>
        <pc:cxnChg chg="del">
          <ac:chgData name="Vishal Gupta" userId="6c2bf014763f303f" providerId="LiveId" clId="{B1C02E3B-E36D-4554-BEF8-4EB5C7BA9FF7}" dt="2024-03-16T17:18:27.062" v="945" actId="478"/>
          <ac:cxnSpMkLst>
            <pc:docMk/>
            <pc:sldMk cId="3633831584" sldId="295"/>
            <ac:cxnSpMk id="8" creationId="{B53CDBA4-E2A3-5F81-4759-DB0AAB05C461}"/>
          </ac:cxnSpMkLst>
        </pc:cxnChg>
      </pc:sldChg>
      <pc:sldChg chg="addSp delSp modSp mod">
        <pc:chgData name="Vishal Gupta" userId="6c2bf014763f303f" providerId="LiveId" clId="{B1C02E3B-E36D-4554-BEF8-4EB5C7BA9FF7}" dt="2024-03-16T21:00:30.195" v="5580" actId="242"/>
        <pc:sldMkLst>
          <pc:docMk/>
          <pc:sldMk cId="1556094701" sldId="296"/>
        </pc:sldMkLst>
        <pc:spChg chg="add del mod">
          <ac:chgData name="Vishal Gupta" userId="6c2bf014763f303f" providerId="LiveId" clId="{B1C02E3B-E36D-4554-BEF8-4EB5C7BA9FF7}" dt="2024-03-16T20:57:55.071" v="5446" actId="1036"/>
          <ac:spMkLst>
            <pc:docMk/>
            <pc:sldMk cId="1556094701" sldId="296"/>
            <ac:spMk id="2" creationId="{B9B5A03A-BAB2-CE4B-9240-4F5A71E69BC0}"/>
          </ac:spMkLst>
        </pc:spChg>
        <pc:spChg chg="add mod">
          <ac:chgData name="Vishal Gupta" userId="6c2bf014763f303f" providerId="LiveId" clId="{B1C02E3B-E36D-4554-BEF8-4EB5C7BA9FF7}" dt="2024-03-16T20:57:49.285" v="5430"/>
          <ac:spMkLst>
            <pc:docMk/>
            <pc:sldMk cId="1556094701" sldId="296"/>
            <ac:spMk id="3" creationId="{4F5319F3-FD9F-B886-95F4-F623E419EA5B}"/>
          </ac:spMkLst>
        </pc:spChg>
        <pc:spChg chg="add del mod">
          <ac:chgData name="Vishal Gupta" userId="6c2bf014763f303f" providerId="LiveId" clId="{B1C02E3B-E36D-4554-BEF8-4EB5C7BA9FF7}" dt="2024-03-16T20:57:48.001" v="5428" actId="478"/>
          <ac:spMkLst>
            <pc:docMk/>
            <pc:sldMk cId="1556094701" sldId="296"/>
            <ac:spMk id="5" creationId="{C1C58786-B8D3-4CEB-8E7C-C860A00378DC}"/>
          </ac:spMkLst>
        </pc:spChg>
        <pc:spChg chg="add mod">
          <ac:chgData name="Vishal Gupta" userId="6c2bf014763f303f" providerId="LiveId" clId="{B1C02E3B-E36D-4554-BEF8-4EB5C7BA9FF7}" dt="2024-03-16T21:00:30.195" v="5580" actId="242"/>
          <ac:spMkLst>
            <pc:docMk/>
            <pc:sldMk cId="1556094701" sldId="296"/>
            <ac:spMk id="7" creationId="{D47F7461-1F96-58ED-9EB2-D74CE9C099F9}"/>
          </ac:spMkLst>
        </pc:spChg>
        <pc:picChg chg="mod">
          <ac:chgData name="Vishal Gupta" userId="6c2bf014763f303f" providerId="LiveId" clId="{B1C02E3B-E36D-4554-BEF8-4EB5C7BA9FF7}" dt="2024-03-16T21:00:23.509" v="5579" actId="1036"/>
          <ac:picMkLst>
            <pc:docMk/>
            <pc:sldMk cId="1556094701" sldId="296"/>
            <ac:picMk id="2050" creationId="{0587B06B-AC92-9DC1-921E-D94C7032D560}"/>
          </ac:picMkLst>
        </pc:picChg>
        <pc:picChg chg="mod">
          <ac:chgData name="Vishal Gupta" userId="6c2bf014763f303f" providerId="LiveId" clId="{B1C02E3B-E36D-4554-BEF8-4EB5C7BA9FF7}" dt="2024-03-16T21:00:23.509" v="5579" actId="1036"/>
          <ac:picMkLst>
            <pc:docMk/>
            <pc:sldMk cId="1556094701" sldId="296"/>
            <ac:picMk id="2058" creationId="{8A4BA90F-F3B5-5301-C037-6492FDE59AE0}"/>
          </ac:picMkLst>
        </pc:picChg>
      </pc:sldChg>
      <pc:sldChg chg="modSp mod">
        <pc:chgData name="Vishal Gupta" userId="6c2bf014763f303f" providerId="LiveId" clId="{B1C02E3B-E36D-4554-BEF8-4EB5C7BA9FF7}" dt="2024-03-16T20:56:47.210" v="5416" actId="207"/>
        <pc:sldMkLst>
          <pc:docMk/>
          <pc:sldMk cId="3516311935" sldId="297"/>
        </pc:sldMkLst>
        <pc:spChg chg="mod">
          <ac:chgData name="Vishal Gupta" userId="6c2bf014763f303f" providerId="LiveId" clId="{B1C02E3B-E36D-4554-BEF8-4EB5C7BA9FF7}" dt="2024-03-16T20:56:47.210" v="5416" actId="207"/>
          <ac:spMkLst>
            <pc:docMk/>
            <pc:sldMk cId="3516311935" sldId="297"/>
            <ac:spMk id="2" creationId="{E96AC6FE-BE6E-F38A-2AD7-5097495069C3}"/>
          </ac:spMkLst>
        </pc:spChg>
      </pc:sldChg>
      <pc:sldChg chg="addSp delSp modSp mod">
        <pc:chgData name="Vishal Gupta" userId="6c2bf014763f303f" providerId="LiveId" clId="{B1C02E3B-E36D-4554-BEF8-4EB5C7BA9FF7}" dt="2024-03-16T21:05:16.737" v="5798" actId="14100"/>
        <pc:sldMkLst>
          <pc:docMk/>
          <pc:sldMk cId="4002080982" sldId="298"/>
        </pc:sldMkLst>
        <pc:spChg chg="del mod">
          <ac:chgData name="Vishal Gupta" userId="6c2bf014763f303f" providerId="LiveId" clId="{B1C02E3B-E36D-4554-BEF8-4EB5C7BA9FF7}" dt="2024-03-16T21:02:04.004" v="5590" actId="478"/>
          <ac:spMkLst>
            <pc:docMk/>
            <pc:sldMk cId="4002080982" sldId="298"/>
            <ac:spMk id="2" creationId="{E954A54F-47BB-0D3D-A314-8FD057EEF84D}"/>
          </ac:spMkLst>
        </pc:spChg>
        <pc:spChg chg="add mod">
          <ac:chgData name="Vishal Gupta" userId="6c2bf014763f303f" providerId="LiveId" clId="{B1C02E3B-E36D-4554-BEF8-4EB5C7BA9FF7}" dt="2024-03-16T21:01:32.389" v="5584"/>
          <ac:spMkLst>
            <pc:docMk/>
            <pc:sldMk cId="4002080982" sldId="298"/>
            <ac:spMk id="3" creationId="{1572367E-D005-AB2C-6AC6-2EDBCF77A58E}"/>
          </ac:spMkLst>
        </pc:spChg>
        <pc:spChg chg="add mod">
          <ac:chgData name="Vishal Gupta" userId="6c2bf014763f303f" providerId="LiveId" clId="{B1C02E3B-E36D-4554-BEF8-4EB5C7BA9FF7}" dt="2024-03-16T21:02:00.558" v="5589"/>
          <ac:spMkLst>
            <pc:docMk/>
            <pc:sldMk cId="4002080982" sldId="298"/>
            <ac:spMk id="4" creationId="{90C59FA0-2610-3D11-B43F-8CF9986A0F1B}"/>
          </ac:spMkLst>
        </pc:spChg>
        <pc:spChg chg="add del mod">
          <ac:chgData name="Vishal Gupta" userId="6c2bf014763f303f" providerId="LiveId" clId="{B1C02E3B-E36D-4554-BEF8-4EB5C7BA9FF7}" dt="2024-03-16T21:02:12.036" v="5592" actId="478"/>
          <ac:spMkLst>
            <pc:docMk/>
            <pc:sldMk cId="4002080982" sldId="298"/>
            <ac:spMk id="6" creationId="{4456EE5A-23AF-0665-545B-D8D700030EB4}"/>
          </ac:spMkLst>
        </pc:spChg>
        <pc:spChg chg="add mod">
          <ac:chgData name="Vishal Gupta" userId="6c2bf014763f303f" providerId="LiveId" clId="{B1C02E3B-E36D-4554-BEF8-4EB5C7BA9FF7}" dt="2024-03-16T21:05:02.653" v="5778" actId="122"/>
          <ac:spMkLst>
            <pc:docMk/>
            <pc:sldMk cId="4002080982" sldId="298"/>
            <ac:spMk id="8" creationId="{BD976F18-4B5E-2977-0FD2-72B71D14B5AD}"/>
          </ac:spMkLst>
        </pc:spChg>
        <pc:picChg chg="mod">
          <ac:chgData name="Vishal Gupta" userId="6c2bf014763f303f" providerId="LiveId" clId="{B1C02E3B-E36D-4554-BEF8-4EB5C7BA9FF7}" dt="2024-03-16T21:05:16.737" v="5798" actId="14100"/>
          <ac:picMkLst>
            <pc:docMk/>
            <pc:sldMk cId="4002080982" sldId="298"/>
            <ac:picMk id="3074" creationId="{B9F0C710-E624-9423-261F-44D77AF29B80}"/>
          </ac:picMkLst>
        </pc:picChg>
      </pc:sldChg>
      <pc:sldChg chg="addSp delSp modSp mod">
        <pc:chgData name="Vishal Gupta" userId="6c2bf014763f303f" providerId="LiveId" clId="{B1C02E3B-E36D-4554-BEF8-4EB5C7BA9FF7}" dt="2024-03-16T21:07:55.266" v="5849" actId="14100"/>
        <pc:sldMkLst>
          <pc:docMk/>
          <pc:sldMk cId="1468879352" sldId="299"/>
        </pc:sldMkLst>
        <pc:spChg chg="del mod">
          <ac:chgData name="Vishal Gupta" userId="6c2bf014763f303f" providerId="LiveId" clId="{B1C02E3B-E36D-4554-BEF8-4EB5C7BA9FF7}" dt="2024-03-16T21:06:29.935" v="5805" actId="478"/>
          <ac:spMkLst>
            <pc:docMk/>
            <pc:sldMk cId="1468879352" sldId="299"/>
            <ac:spMk id="2" creationId="{964288E6-1300-F273-9D97-06FD52C1AD9E}"/>
          </ac:spMkLst>
        </pc:spChg>
        <pc:spChg chg="add mod">
          <ac:chgData name="Vishal Gupta" userId="6c2bf014763f303f" providerId="LiveId" clId="{B1C02E3B-E36D-4554-BEF8-4EB5C7BA9FF7}" dt="2024-03-16T21:06:03.210" v="5799"/>
          <ac:spMkLst>
            <pc:docMk/>
            <pc:sldMk cId="1468879352" sldId="299"/>
            <ac:spMk id="3" creationId="{FCB218B5-FF1A-C387-6D0F-A28A5DCF3C2E}"/>
          </ac:spMkLst>
        </pc:spChg>
        <pc:spChg chg="add mod">
          <ac:chgData name="Vishal Gupta" userId="6c2bf014763f303f" providerId="LiveId" clId="{B1C02E3B-E36D-4554-BEF8-4EB5C7BA9FF7}" dt="2024-03-16T21:06:11.364" v="5801"/>
          <ac:spMkLst>
            <pc:docMk/>
            <pc:sldMk cId="1468879352" sldId="299"/>
            <ac:spMk id="4" creationId="{D2E47E5A-01AB-CDE2-D802-F8E0432C121F}"/>
          </ac:spMkLst>
        </pc:spChg>
        <pc:spChg chg="add mod">
          <ac:chgData name="Vishal Gupta" userId="6c2bf014763f303f" providerId="LiveId" clId="{B1C02E3B-E36D-4554-BEF8-4EB5C7BA9FF7}" dt="2024-03-16T21:06:55.964" v="5808"/>
          <ac:spMkLst>
            <pc:docMk/>
            <pc:sldMk cId="1468879352" sldId="299"/>
            <ac:spMk id="5" creationId="{FE3D68DF-6798-D400-9790-64C2A0B95410}"/>
          </ac:spMkLst>
        </pc:spChg>
        <pc:spChg chg="add mod">
          <ac:chgData name="Vishal Gupta" userId="6c2bf014763f303f" providerId="LiveId" clId="{B1C02E3B-E36D-4554-BEF8-4EB5C7BA9FF7}" dt="2024-03-16T21:07:55.266" v="5849" actId="14100"/>
          <ac:spMkLst>
            <pc:docMk/>
            <pc:sldMk cId="1468879352" sldId="299"/>
            <ac:spMk id="7" creationId="{699FD026-82D4-E680-6A13-F0B5EBB4DB70}"/>
          </ac:spMkLst>
        </pc:spChg>
        <pc:picChg chg="mod">
          <ac:chgData name="Vishal Gupta" userId="6c2bf014763f303f" providerId="LiveId" clId="{B1C02E3B-E36D-4554-BEF8-4EB5C7BA9FF7}" dt="2024-03-16T21:07:23.238" v="5832" actId="1035"/>
          <ac:picMkLst>
            <pc:docMk/>
            <pc:sldMk cId="1468879352" sldId="299"/>
            <ac:picMk id="4098" creationId="{C87E4B8B-E7D8-8848-09CC-6937AB72AA44}"/>
          </ac:picMkLst>
        </pc:picChg>
        <pc:picChg chg="mod">
          <ac:chgData name="Vishal Gupta" userId="6c2bf014763f303f" providerId="LiveId" clId="{B1C02E3B-E36D-4554-BEF8-4EB5C7BA9FF7}" dt="2024-03-16T21:07:23.238" v="5832" actId="1035"/>
          <ac:picMkLst>
            <pc:docMk/>
            <pc:sldMk cId="1468879352" sldId="299"/>
            <ac:picMk id="4102" creationId="{CBA6BAB7-7505-163D-FA79-9DDDC885CE45}"/>
          </ac:picMkLst>
        </pc:picChg>
      </pc:sldChg>
      <pc:sldChg chg="del">
        <pc:chgData name="Vishal Gupta" userId="6c2bf014763f303f" providerId="LiveId" clId="{B1C02E3B-E36D-4554-BEF8-4EB5C7BA9FF7}" dt="2024-03-16T21:09:12.909" v="5850" actId="47"/>
        <pc:sldMkLst>
          <pc:docMk/>
          <pc:sldMk cId="2130079402" sldId="300"/>
        </pc:sldMkLst>
      </pc:sldChg>
      <pc:sldChg chg="addSp delSp modSp mod">
        <pc:chgData name="Vishal Gupta" userId="6c2bf014763f303f" providerId="LiveId" clId="{B1C02E3B-E36D-4554-BEF8-4EB5C7BA9FF7}" dt="2024-03-16T21:12:37.454" v="6046" actId="14100"/>
        <pc:sldMkLst>
          <pc:docMk/>
          <pc:sldMk cId="3069785241" sldId="301"/>
        </pc:sldMkLst>
        <pc:spChg chg="del mod">
          <ac:chgData name="Vishal Gupta" userId="6c2bf014763f303f" providerId="LiveId" clId="{B1C02E3B-E36D-4554-BEF8-4EB5C7BA9FF7}" dt="2024-03-16T21:09:59.489" v="5859" actId="478"/>
          <ac:spMkLst>
            <pc:docMk/>
            <pc:sldMk cId="3069785241" sldId="301"/>
            <ac:spMk id="2" creationId="{6C191308-ED32-5817-58AE-5B69FF4F35AC}"/>
          </ac:spMkLst>
        </pc:spChg>
        <pc:spChg chg="mod">
          <ac:chgData name="Vishal Gupta" userId="6c2bf014763f303f" providerId="LiveId" clId="{B1C02E3B-E36D-4554-BEF8-4EB5C7BA9FF7}" dt="2024-03-16T21:12:37.454" v="6046" actId="14100"/>
          <ac:spMkLst>
            <pc:docMk/>
            <pc:sldMk cId="3069785241" sldId="301"/>
            <ac:spMk id="3" creationId="{03FC6F65-45BE-6CE3-0D35-CF50F9E53A6E}"/>
          </ac:spMkLst>
        </pc:spChg>
        <pc:spChg chg="add mod">
          <ac:chgData name="Vishal Gupta" userId="6c2bf014763f303f" providerId="LiveId" clId="{B1C02E3B-E36D-4554-BEF8-4EB5C7BA9FF7}" dt="2024-03-16T21:09:55.525" v="5858"/>
          <ac:spMkLst>
            <pc:docMk/>
            <pc:sldMk cId="3069785241" sldId="301"/>
            <ac:spMk id="4" creationId="{9EFFE501-52D3-D77C-8521-7333541DF5B7}"/>
          </ac:spMkLst>
        </pc:spChg>
        <pc:spChg chg="add del mod">
          <ac:chgData name="Vishal Gupta" userId="6c2bf014763f303f" providerId="LiveId" clId="{B1C02E3B-E36D-4554-BEF8-4EB5C7BA9FF7}" dt="2024-03-16T21:10:02.318" v="5860" actId="478"/>
          <ac:spMkLst>
            <pc:docMk/>
            <pc:sldMk cId="3069785241" sldId="301"/>
            <ac:spMk id="6" creationId="{BC5AB59E-E0A8-E54A-D79E-CF0AB862777B}"/>
          </ac:spMkLst>
        </pc:spChg>
      </pc:sldChg>
      <pc:sldChg chg="addSp delSp modSp add del mod ord">
        <pc:chgData name="Vishal Gupta" userId="6c2bf014763f303f" providerId="LiveId" clId="{B1C02E3B-E36D-4554-BEF8-4EB5C7BA9FF7}" dt="2024-03-16T18:39:38.722" v="2388" actId="47"/>
        <pc:sldMkLst>
          <pc:docMk/>
          <pc:sldMk cId="3627919552" sldId="302"/>
        </pc:sldMkLst>
        <pc:spChg chg="mod">
          <ac:chgData name="Vishal Gupta" userId="6c2bf014763f303f" providerId="LiveId" clId="{B1C02E3B-E36D-4554-BEF8-4EB5C7BA9FF7}" dt="2024-03-16T17:52:06.287" v="1248" actId="14100"/>
          <ac:spMkLst>
            <pc:docMk/>
            <pc:sldMk cId="3627919552" sldId="302"/>
            <ac:spMk id="2" creationId="{14AA40FF-EB5A-CAD6-B708-E0AA99EDCDF5}"/>
          </ac:spMkLst>
        </pc:spChg>
        <pc:spChg chg="del">
          <ac:chgData name="Vishal Gupta" userId="6c2bf014763f303f" providerId="LiveId" clId="{B1C02E3B-E36D-4554-BEF8-4EB5C7BA9FF7}" dt="2024-03-16T17:43:20.185" v="1148" actId="478"/>
          <ac:spMkLst>
            <pc:docMk/>
            <pc:sldMk cId="3627919552" sldId="302"/>
            <ac:spMk id="5" creationId="{EA427214-0EC9-D083-EE8A-99AA011CB287}"/>
          </ac:spMkLst>
        </pc:spChg>
        <pc:spChg chg="del">
          <ac:chgData name="Vishal Gupta" userId="6c2bf014763f303f" providerId="LiveId" clId="{B1C02E3B-E36D-4554-BEF8-4EB5C7BA9FF7}" dt="2024-03-16T17:43:20.185" v="1148" actId="478"/>
          <ac:spMkLst>
            <pc:docMk/>
            <pc:sldMk cId="3627919552" sldId="302"/>
            <ac:spMk id="6" creationId="{C45854D1-B136-03A1-388E-C2F03E94CCED}"/>
          </ac:spMkLst>
        </pc:spChg>
        <pc:spChg chg="del">
          <ac:chgData name="Vishal Gupta" userId="6c2bf014763f303f" providerId="LiveId" clId="{B1C02E3B-E36D-4554-BEF8-4EB5C7BA9FF7}" dt="2024-03-16T17:43:20.185" v="1148" actId="478"/>
          <ac:spMkLst>
            <pc:docMk/>
            <pc:sldMk cId="3627919552" sldId="302"/>
            <ac:spMk id="7" creationId="{FCD78266-37D0-4E50-AB2E-A984F330F3DF}"/>
          </ac:spMkLst>
        </pc:spChg>
        <pc:spChg chg="add mod">
          <ac:chgData name="Vishal Gupta" userId="6c2bf014763f303f" providerId="LiveId" clId="{B1C02E3B-E36D-4554-BEF8-4EB5C7BA9FF7}" dt="2024-03-16T17:49:40.346" v="1202" actId="207"/>
          <ac:spMkLst>
            <pc:docMk/>
            <pc:sldMk cId="3627919552" sldId="302"/>
            <ac:spMk id="8" creationId="{91246DD4-293A-1A2D-1D3B-1E51A42E087D}"/>
          </ac:spMkLst>
        </pc:spChg>
        <pc:spChg chg="del">
          <ac:chgData name="Vishal Gupta" userId="6c2bf014763f303f" providerId="LiveId" clId="{B1C02E3B-E36D-4554-BEF8-4EB5C7BA9FF7}" dt="2024-03-16T17:43:20.185" v="1148" actId="478"/>
          <ac:spMkLst>
            <pc:docMk/>
            <pc:sldMk cId="3627919552" sldId="302"/>
            <ac:spMk id="9" creationId="{BFE1D9CC-6841-7206-85CD-71CD7407CF9D}"/>
          </ac:spMkLst>
        </pc:spChg>
        <pc:spChg chg="add mod">
          <ac:chgData name="Vishal Gupta" userId="6c2bf014763f303f" providerId="LiveId" clId="{B1C02E3B-E36D-4554-BEF8-4EB5C7BA9FF7}" dt="2024-03-16T17:50:25.245" v="1212" actId="207"/>
          <ac:spMkLst>
            <pc:docMk/>
            <pc:sldMk cId="3627919552" sldId="302"/>
            <ac:spMk id="10" creationId="{6AEAAAFB-0E90-8BAD-F163-6814BC470577}"/>
          </ac:spMkLst>
        </pc:spChg>
        <pc:spChg chg="add mod">
          <ac:chgData name="Vishal Gupta" userId="6c2bf014763f303f" providerId="LiveId" clId="{B1C02E3B-E36D-4554-BEF8-4EB5C7BA9FF7}" dt="2024-03-16T17:50:54.909" v="1221" actId="113"/>
          <ac:spMkLst>
            <pc:docMk/>
            <pc:sldMk cId="3627919552" sldId="302"/>
            <ac:spMk id="11" creationId="{16C31BBD-B6F4-F627-881D-86FB2B0BA8AD}"/>
          </ac:spMkLst>
        </pc:spChg>
        <pc:spChg chg="add mod">
          <ac:chgData name="Vishal Gupta" userId="6c2bf014763f303f" providerId="LiveId" clId="{B1C02E3B-E36D-4554-BEF8-4EB5C7BA9FF7}" dt="2024-03-16T17:51:28.895" v="1232" actId="207"/>
          <ac:spMkLst>
            <pc:docMk/>
            <pc:sldMk cId="3627919552" sldId="302"/>
            <ac:spMk id="12" creationId="{3EE1AAB5-4A72-6004-D6B3-D80A26176B43}"/>
          </ac:spMkLst>
        </pc:spChg>
        <pc:spChg chg="add mod">
          <ac:chgData name="Vishal Gupta" userId="6c2bf014763f303f" providerId="LiveId" clId="{B1C02E3B-E36D-4554-BEF8-4EB5C7BA9FF7}" dt="2024-03-16T17:48:23.402" v="1184" actId="208"/>
          <ac:spMkLst>
            <pc:docMk/>
            <pc:sldMk cId="3627919552" sldId="302"/>
            <ac:spMk id="13" creationId="{059ACBA9-D94E-9743-4384-0B622EF3FFE4}"/>
          </ac:spMkLst>
        </pc:spChg>
        <pc:spChg chg="add mod">
          <ac:chgData name="Vishal Gupta" userId="6c2bf014763f303f" providerId="LiveId" clId="{B1C02E3B-E36D-4554-BEF8-4EB5C7BA9FF7}" dt="2024-03-16T17:48:38.338" v="1190" actId="20577"/>
          <ac:spMkLst>
            <pc:docMk/>
            <pc:sldMk cId="3627919552" sldId="302"/>
            <ac:spMk id="15" creationId="{FAD15A83-0237-813C-776B-2800B1A07B39}"/>
          </ac:spMkLst>
        </pc:spChg>
        <pc:spChg chg="add mod">
          <ac:chgData name="Vishal Gupta" userId="6c2bf014763f303f" providerId="LiveId" clId="{B1C02E3B-E36D-4554-BEF8-4EB5C7BA9FF7}" dt="2024-03-16T17:48:41.498" v="1192" actId="20577"/>
          <ac:spMkLst>
            <pc:docMk/>
            <pc:sldMk cId="3627919552" sldId="302"/>
            <ac:spMk id="16" creationId="{DC6952D6-DDD7-7B36-B187-634A2BF1244E}"/>
          </ac:spMkLst>
        </pc:spChg>
        <pc:spChg chg="add mod">
          <ac:chgData name="Vishal Gupta" userId="6c2bf014763f303f" providerId="LiveId" clId="{B1C02E3B-E36D-4554-BEF8-4EB5C7BA9FF7}" dt="2024-03-16T17:48:45.484" v="1194" actId="20577"/>
          <ac:spMkLst>
            <pc:docMk/>
            <pc:sldMk cId="3627919552" sldId="302"/>
            <ac:spMk id="17" creationId="{4A4393A2-D51A-D304-51A5-907930ED8658}"/>
          </ac:spMkLst>
        </pc:spChg>
        <pc:picChg chg="add mod">
          <ac:chgData name="Vishal Gupta" userId="6c2bf014763f303f" providerId="LiveId" clId="{B1C02E3B-E36D-4554-BEF8-4EB5C7BA9FF7}" dt="2024-03-16T17:46:08.737" v="1162" actId="207"/>
          <ac:picMkLst>
            <pc:docMk/>
            <pc:sldMk cId="3627919552" sldId="302"/>
            <ac:picMk id="4" creationId="{59252ED8-1E4A-A857-7ED7-96C508E0C328}"/>
          </ac:picMkLst>
        </pc:picChg>
        <pc:picChg chg="add del mod">
          <ac:chgData name="Vishal Gupta" userId="6c2bf014763f303f" providerId="LiveId" clId="{B1C02E3B-E36D-4554-BEF8-4EB5C7BA9FF7}" dt="2024-03-16T17:48:26.586" v="1185" actId="478"/>
          <ac:picMkLst>
            <pc:docMk/>
            <pc:sldMk cId="3627919552" sldId="302"/>
            <ac:picMk id="14" creationId="{3271A4EB-4A72-A876-CDD6-100032B979C5}"/>
          </ac:picMkLst>
        </pc:picChg>
        <pc:picChg chg="add del mod">
          <ac:chgData name="Vishal Gupta" userId="6c2bf014763f303f" providerId="LiveId" clId="{B1C02E3B-E36D-4554-BEF8-4EB5C7BA9FF7}" dt="2024-03-16T17:47:02.209" v="1171" actId="21"/>
          <ac:picMkLst>
            <pc:docMk/>
            <pc:sldMk cId="3627919552" sldId="302"/>
            <ac:picMk id="2050" creationId="{917F1BDC-AB1B-9632-8DBF-5F187D39094A}"/>
          </ac:picMkLst>
        </pc:picChg>
      </pc:sldChg>
      <pc:sldChg chg="addSp delSp modSp add mod">
        <pc:chgData name="Vishal Gupta" userId="6c2bf014763f303f" providerId="LiveId" clId="{B1C02E3B-E36D-4554-BEF8-4EB5C7BA9FF7}" dt="2024-03-16T18:56:00.841" v="2816" actId="20577"/>
        <pc:sldMkLst>
          <pc:docMk/>
          <pc:sldMk cId="3200904614" sldId="303"/>
        </pc:sldMkLst>
        <pc:spChg chg="del">
          <ac:chgData name="Vishal Gupta" userId="6c2bf014763f303f" providerId="LiveId" clId="{B1C02E3B-E36D-4554-BEF8-4EB5C7BA9FF7}" dt="2024-03-16T18:06:04.689" v="1317" actId="478"/>
          <ac:spMkLst>
            <pc:docMk/>
            <pc:sldMk cId="3200904614" sldId="303"/>
            <ac:spMk id="3" creationId="{9E24AF0C-AB53-9F58-F135-EB50022D6B80}"/>
          </ac:spMkLst>
        </pc:spChg>
        <pc:spChg chg="del">
          <ac:chgData name="Vishal Gupta" userId="6c2bf014763f303f" providerId="LiveId" clId="{B1C02E3B-E36D-4554-BEF8-4EB5C7BA9FF7}" dt="2024-03-16T18:06:04.689" v="1317" actId="478"/>
          <ac:spMkLst>
            <pc:docMk/>
            <pc:sldMk cId="3200904614" sldId="303"/>
            <ac:spMk id="5" creationId="{124D8ACB-92EC-A142-1F8F-46C9CEB2D7A2}"/>
          </ac:spMkLst>
        </pc:spChg>
        <pc:spChg chg="mod">
          <ac:chgData name="Vishal Gupta" userId="6c2bf014763f303f" providerId="LiveId" clId="{B1C02E3B-E36D-4554-BEF8-4EB5C7BA9FF7}" dt="2024-03-16T18:56:00.841" v="2816" actId="20577"/>
          <ac:spMkLst>
            <pc:docMk/>
            <pc:sldMk cId="3200904614" sldId="303"/>
            <ac:spMk id="8" creationId="{9C018CEA-FF27-209E-F4A3-2268F14A41A6}"/>
          </ac:spMkLst>
        </pc:spChg>
        <pc:spChg chg="mod">
          <ac:chgData name="Vishal Gupta" userId="6c2bf014763f303f" providerId="LiveId" clId="{B1C02E3B-E36D-4554-BEF8-4EB5C7BA9FF7}" dt="2024-03-16T18:41:02.328" v="2389"/>
          <ac:spMkLst>
            <pc:docMk/>
            <pc:sldMk cId="3200904614" sldId="303"/>
            <ac:spMk id="9" creationId="{CF59F4CE-3C61-0803-2651-ADA2682F9BA0}"/>
          </ac:spMkLst>
        </pc:spChg>
        <pc:spChg chg="mod ord">
          <ac:chgData name="Vishal Gupta" userId="6c2bf014763f303f" providerId="LiveId" clId="{B1C02E3B-E36D-4554-BEF8-4EB5C7BA9FF7}" dt="2024-03-16T18:49:23.876" v="2576" actId="167"/>
          <ac:spMkLst>
            <pc:docMk/>
            <pc:sldMk cId="3200904614" sldId="303"/>
            <ac:spMk id="10" creationId="{CE1E4718-2019-0C25-945B-636FAFC18121}"/>
          </ac:spMkLst>
        </pc:spChg>
        <pc:spChg chg="mod">
          <ac:chgData name="Vishal Gupta" userId="6c2bf014763f303f" providerId="LiveId" clId="{B1C02E3B-E36D-4554-BEF8-4EB5C7BA9FF7}" dt="2024-03-16T18:47:26.880" v="2560" actId="14100"/>
          <ac:spMkLst>
            <pc:docMk/>
            <pc:sldMk cId="3200904614" sldId="303"/>
            <ac:spMk id="11" creationId="{A6A582A5-D839-9AFC-05EF-C4A9532B9A61}"/>
          </ac:spMkLst>
        </pc:spChg>
        <pc:spChg chg="add mod">
          <ac:chgData name="Vishal Gupta" userId="6c2bf014763f303f" providerId="LiveId" clId="{B1C02E3B-E36D-4554-BEF8-4EB5C7BA9FF7}" dt="2024-03-16T18:52:33.969" v="2738" actId="14100"/>
          <ac:spMkLst>
            <pc:docMk/>
            <pc:sldMk cId="3200904614" sldId="303"/>
            <ac:spMk id="12" creationId="{B5796F89-FDCC-3259-69C0-A5F0C1AD5AFB}"/>
          </ac:spMkLst>
        </pc:spChg>
        <pc:spChg chg="add mod ord">
          <ac:chgData name="Vishal Gupta" userId="6c2bf014763f303f" providerId="LiveId" clId="{B1C02E3B-E36D-4554-BEF8-4EB5C7BA9FF7}" dt="2024-03-16T18:49:49.625" v="2589" actId="164"/>
          <ac:spMkLst>
            <pc:docMk/>
            <pc:sldMk cId="3200904614" sldId="303"/>
            <ac:spMk id="25" creationId="{753BD4A9-1794-C90D-5539-E0D4CD1E4E5E}"/>
          </ac:spMkLst>
        </pc:spChg>
        <pc:spChg chg="add mod">
          <ac:chgData name="Vishal Gupta" userId="6c2bf014763f303f" providerId="LiveId" clId="{B1C02E3B-E36D-4554-BEF8-4EB5C7BA9FF7}" dt="2024-03-16T18:52:28.809" v="2737" actId="14100"/>
          <ac:spMkLst>
            <pc:docMk/>
            <pc:sldMk cId="3200904614" sldId="303"/>
            <ac:spMk id="27" creationId="{CAEC2B7B-F6EB-1574-CF47-8D762996313B}"/>
          </ac:spMkLst>
        </pc:spChg>
        <pc:spChg chg="del">
          <ac:chgData name="Vishal Gupta" userId="6c2bf014763f303f" providerId="LiveId" clId="{B1C02E3B-E36D-4554-BEF8-4EB5C7BA9FF7}" dt="2024-03-16T18:06:04.689" v="1317" actId="478"/>
          <ac:spMkLst>
            <pc:docMk/>
            <pc:sldMk cId="3200904614" sldId="303"/>
            <ac:spMk id="30" creationId="{D4459D28-9FF4-31E5-D723-EAB8D565EC7E}"/>
          </ac:spMkLst>
        </pc:spChg>
        <pc:grpChg chg="add mod ord">
          <ac:chgData name="Vishal Gupta" userId="6c2bf014763f303f" providerId="LiveId" clId="{B1C02E3B-E36D-4554-BEF8-4EB5C7BA9FF7}" dt="2024-03-16T18:49:27.903" v="2577" actId="167"/>
          <ac:grpSpMkLst>
            <pc:docMk/>
            <pc:sldMk cId="3200904614" sldId="303"/>
            <ac:grpSpMk id="2" creationId="{4683500E-FCF7-7378-7728-5D20A94A8062}"/>
          </ac:grpSpMkLst>
        </pc:grpChg>
        <pc:grpChg chg="del">
          <ac:chgData name="Vishal Gupta" userId="6c2bf014763f303f" providerId="LiveId" clId="{B1C02E3B-E36D-4554-BEF8-4EB5C7BA9FF7}" dt="2024-03-16T18:06:04.689" v="1317" actId="478"/>
          <ac:grpSpMkLst>
            <pc:docMk/>
            <pc:sldMk cId="3200904614" sldId="303"/>
            <ac:grpSpMk id="19" creationId="{1FC7A1FC-E929-BE0C-F6F8-00E0AC1DCFF8}"/>
          </ac:grpSpMkLst>
        </pc:grpChg>
        <pc:grpChg chg="del">
          <ac:chgData name="Vishal Gupta" userId="6c2bf014763f303f" providerId="LiveId" clId="{B1C02E3B-E36D-4554-BEF8-4EB5C7BA9FF7}" dt="2024-03-16T18:06:04.689" v="1317" actId="478"/>
          <ac:grpSpMkLst>
            <pc:docMk/>
            <pc:sldMk cId="3200904614" sldId="303"/>
            <ac:grpSpMk id="20" creationId="{977BC4DF-B460-846C-4EA2-10AC9298624C}"/>
          </ac:grpSpMkLst>
        </pc:grpChg>
        <pc:grpChg chg="add mod">
          <ac:chgData name="Vishal Gupta" userId="6c2bf014763f303f" providerId="LiveId" clId="{B1C02E3B-E36D-4554-BEF8-4EB5C7BA9FF7}" dt="2024-03-16T18:49:49.625" v="2589" actId="164"/>
          <ac:grpSpMkLst>
            <pc:docMk/>
            <pc:sldMk cId="3200904614" sldId="303"/>
            <ac:grpSpMk id="26" creationId="{D4C4B614-8DEB-A2B9-02B3-8962C739F3E0}"/>
          </ac:grpSpMkLst>
        </pc:grpChg>
        <pc:graphicFrameChg chg="add mod">
          <ac:chgData name="Vishal Gupta" userId="6c2bf014763f303f" providerId="LiveId" clId="{B1C02E3B-E36D-4554-BEF8-4EB5C7BA9FF7}" dt="2024-03-16T18:43:30.353" v="2513"/>
          <ac:graphicFrameMkLst>
            <pc:docMk/>
            <pc:sldMk cId="3200904614" sldId="303"/>
            <ac:graphicFrameMk id="14" creationId="{B78F684A-159C-4810-08D1-694C128959AA}"/>
          </ac:graphicFrameMkLst>
        </pc:graphicFrameChg>
        <pc:graphicFrameChg chg="add mod modGraphic">
          <ac:chgData name="Vishal Gupta" userId="6c2bf014763f303f" providerId="LiveId" clId="{B1C02E3B-E36D-4554-BEF8-4EB5C7BA9FF7}" dt="2024-03-16T18:55:07.643" v="2808" actId="207"/>
          <ac:graphicFrameMkLst>
            <pc:docMk/>
            <pc:sldMk cId="3200904614" sldId="303"/>
            <ac:graphicFrameMk id="15" creationId="{7219AAF8-77A3-DE62-96E2-ACC311F34600}"/>
          </ac:graphicFrameMkLst>
        </pc:graphicFrameChg>
        <pc:graphicFrameChg chg="add mod">
          <ac:chgData name="Vishal Gupta" userId="6c2bf014763f303f" providerId="LiveId" clId="{B1C02E3B-E36D-4554-BEF8-4EB5C7BA9FF7}" dt="2024-03-16T18:52:45.073" v="2739"/>
          <ac:graphicFrameMkLst>
            <pc:docMk/>
            <pc:sldMk cId="3200904614" sldId="303"/>
            <ac:graphicFrameMk id="28" creationId="{2A4D7993-71CB-3A2A-F79E-A3A6A00538FC}"/>
          </ac:graphicFrameMkLst>
        </pc:graphicFrameChg>
        <pc:graphicFrameChg chg="add mod modGraphic">
          <ac:chgData name="Vishal Gupta" userId="6c2bf014763f303f" providerId="LiveId" clId="{B1C02E3B-E36D-4554-BEF8-4EB5C7BA9FF7}" dt="2024-03-16T18:55:20.367" v="2810" actId="207"/>
          <ac:graphicFrameMkLst>
            <pc:docMk/>
            <pc:sldMk cId="3200904614" sldId="303"/>
            <ac:graphicFrameMk id="29" creationId="{F5DE9B96-A375-D092-56CC-86C3E673547F}"/>
          </ac:graphicFrameMkLst>
        </pc:graphicFrameChg>
        <pc:picChg chg="del">
          <ac:chgData name="Vishal Gupta" userId="6c2bf014763f303f" providerId="LiveId" clId="{B1C02E3B-E36D-4554-BEF8-4EB5C7BA9FF7}" dt="2024-03-16T18:06:04.689" v="1317" actId="478"/>
          <ac:picMkLst>
            <pc:docMk/>
            <pc:sldMk cId="3200904614" sldId="303"/>
            <ac:picMk id="4" creationId="{A827339D-9547-BEC9-AE83-1F862D96989A}"/>
          </ac:picMkLst>
        </pc:picChg>
        <pc:picChg chg="del">
          <ac:chgData name="Vishal Gupta" userId="6c2bf014763f303f" providerId="LiveId" clId="{B1C02E3B-E36D-4554-BEF8-4EB5C7BA9FF7}" dt="2024-03-16T18:06:04.689" v="1317" actId="478"/>
          <ac:picMkLst>
            <pc:docMk/>
            <pc:sldMk cId="3200904614" sldId="303"/>
            <ac:picMk id="6" creationId="{FA44A785-B69A-E087-1906-19455E4C563A}"/>
          </ac:picMkLst>
        </pc:picChg>
        <pc:picChg chg="del">
          <ac:chgData name="Vishal Gupta" userId="6c2bf014763f303f" providerId="LiveId" clId="{B1C02E3B-E36D-4554-BEF8-4EB5C7BA9FF7}" dt="2024-03-16T18:06:04.689" v="1317" actId="478"/>
          <ac:picMkLst>
            <pc:docMk/>
            <pc:sldMk cId="3200904614" sldId="303"/>
            <ac:picMk id="7" creationId="{DA1BCB05-4B47-FAB9-84FF-6725A8430E97}"/>
          </ac:picMkLst>
        </pc:picChg>
        <pc:picChg chg="add mod">
          <ac:chgData name="Vishal Gupta" userId="6c2bf014763f303f" providerId="LiveId" clId="{B1C02E3B-E36D-4554-BEF8-4EB5C7BA9FF7}" dt="2024-03-16T18:49:49.625" v="2589" actId="164"/>
          <ac:picMkLst>
            <pc:docMk/>
            <pc:sldMk cId="3200904614" sldId="303"/>
            <ac:picMk id="13" creationId="{9C0E3D1B-4F6B-683F-C693-4D9858181897}"/>
          </ac:picMkLst>
        </pc:picChg>
        <pc:picChg chg="add del mod">
          <ac:chgData name="Vishal Gupta" userId="6c2bf014763f303f" providerId="LiveId" clId="{B1C02E3B-E36D-4554-BEF8-4EB5C7BA9FF7}" dt="2024-03-16T18:48:50.852" v="2570" actId="478"/>
          <ac:picMkLst>
            <pc:docMk/>
            <pc:sldMk cId="3200904614" sldId="303"/>
            <ac:picMk id="24" creationId="{8B2EC970-67EA-8A51-3D87-E5D7876909C8}"/>
          </ac:picMkLst>
        </pc:picChg>
        <pc:picChg chg="add del mod">
          <ac:chgData name="Vishal Gupta" userId="6c2bf014763f303f" providerId="LiveId" clId="{B1C02E3B-E36D-4554-BEF8-4EB5C7BA9FF7}" dt="2024-03-16T18:54:13.040" v="2801" actId="478"/>
          <ac:picMkLst>
            <pc:docMk/>
            <pc:sldMk cId="3200904614" sldId="303"/>
            <ac:picMk id="31" creationId="{CA428F67-2D99-3430-61E7-8848E53C17D8}"/>
          </ac:picMkLst>
        </pc:picChg>
      </pc:sldChg>
      <pc:sldChg chg="addSp delSp modSp add mod">
        <pc:chgData name="Vishal Gupta" userId="6c2bf014763f303f" providerId="LiveId" clId="{B1C02E3B-E36D-4554-BEF8-4EB5C7BA9FF7}" dt="2024-03-16T18:38:45.212" v="2387" actId="14100"/>
        <pc:sldMkLst>
          <pc:docMk/>
          <pc:sldMk cId="2637279973" sldId="304"/>
        </pc:sldMkLst>
        <pc:spChg chg="mod">
          <ac:chgData name="Vishal Gupta" userId="6c2bf014763f303f" providerId="LiveId" clId="{B1C02E3B-E36D-4554-BEF8-4EB5C7BA9FF7}" dt="2024-03-16T18:27:54.529" v="1895" actId="1038"/>
          <ac:spMkLst>
            <pc:docMk/>
            <pc:sldMk cId="2637279973" sldId="304"/>
            <ac:spMk id="2" creationId="{5930502B-8FC3-E38C-18C4-5E0386F061B0}"/>
          </ac:spMkLst>
        </pc:spChg>
        <pc:spChg chg="add mod">
          <ac:chgData name="Vishal Gupta" userId="6c2bf014763f303f" providerId="LiveId" clId="{B1C02E3B-E36D-4554-BEF8-4EB5C7BA9FF7}" dt="2024-03-16T18:38:37.913" v="2354" actId="1035"/>
          <ac:spMkLst>
            <pc:docMk/>
            <pc:sldMk cId="2637279973" sldId="304"/>
            <ac:spMk id="11" creationId="{5645428E-F917-FE20-4A04-06FD3DCBF4F1}"/>
          </ac:spMkLst>
        </pc:spChg>
        <pc:spChg chg="add del mod">
          <ac:chgData name="Vishal Gupta" userId="6c2bf014763f303f" providerId="LiveId" clId="{B1C02E3B-E36D-4554-BEF8-4EB5C7BA9FF7}" dt="2024-03-16T18:18:06.215" v="1471" actId="478"/>
          <ac:spMkLst>
            <pc:docMk/>
            <pc:sldMk cId="2637279973" sldId="304"/>
            <ac:spMk id="12" creationId="{B23A3EED-0A9C-58DD-11A7-3CE579579AE8}"/>
          </ac:spMkLst>
        </pc:spChg>
        <pc:spChg chg="add mod">
          <ac:chgData name="Vishal Gupta" userId="6c2bf014763f303f" providerId="LiveId" clId="{B1C02E3B-E36D-4554-BEF8-4EB5C7BA9FF7}" dt="2024-03-16T18:38:37.913" v="2354" actId="1035"/>
          <ac:spMkLst>
            <pc:docMk/>
            <pc:sldMk cId="2637279973" sldId="304"/>
            <ac:spMk id="13" creationId="{72C4AB43-1055-DC4C-3B57-23E99B23FE9F}"/>
          </ac:spMkLst>
        </pc:spChg>
        <pc:spChg chg="del">
          <ac:chgData name="Vishal Gupta" userId="6c2bf014763f303f" providerId="LiveId" clId="{B1C02E3B-E36D-4554-BEF8-4EB5C7BA9FF7}" dt="2024-03-16T18:07:11.735" v="1335" actId="478"/>
          <ac:spMkLst>
            <pc:docMk/>
            <pc:sldMk cId="2637279973" sldId="304"/>
            <ac:spMk id="14" creationId="{0A1FBAEC-20C5-EDEF-F7F6-93FFF0DDB352}"/>
          </ac:spMkLst>
        </pc:spChg>
        <pc:spChg chg="add mod">
          <ac:chgData name="Vishal Gupta" userId="6c2bf014763f303f" providerId="LiveId" clId="{B1C02E3B-E36D-4554-BEF8-4EB5C7BA9FF7}" dt="2024-03-16T18:38:37.913" v="2354" actId="1035"/>
          <ac:spMkLst>
            <pc:docMk/>
            <pc:sldMk cId="2637279973" sldId="304"/>
            <ac:spMk id="15" creationId="{B322F884-92AA-03C8-4BFF-DE33E1C906D6}"/>
          </ac:spMkLst>
        </pc:spChg>
        <pc:spChg chg="add mod">
          <ac:chgData name="Vishal Gupta" userId="6c2bf014763f303f" providerId="LiveId" clId="{B1C02E3B-E36D-4554-BEF8-4EB5C7BA9FF7}" dt="2024-03-16T18:38:37.913" v="2354" actId="1035"/>
          <ac:spMkLst>
            <pc:docMk/>
            <pc:sldMk cId="2637279973" sldId="304"/>
            <ac:spMk id="16" creationId="{6229D179-6C64-5A1D-ACFB-8C68E83F0A47}"/>
          </ac:spMkLst>
        </pc:spChg>
        <pc:spChg chg="add mod">
          <ac:chgData name="Vishal Gupta" userId="6c2bf014763f303f" providerId="LiveId" clId="{B1C02E3B-E36D-4554-BEF8-4EB5C7BA9FF7}" dt="2024-03-16T18:38:45.212" v="2387" actId="14100"/>
          <ac:spMkLst>
            <pc:docMk/>
            <pc:sldMk cId="2637279973" sldId="304"/>
            <ac:spMk id="17" creationId="{376762C0-5A5E-E33B-1A27-4767BCA946F0}"/>
          </ac:spMkLst>
        </pc:spChg>
        <pc:spChg chg="add mod">
          <ac:chgData name="Vishal Gupta" userId="6c2bf014763f303f" providerId="LiveId" clId="{B1C02E3B-E36D-4554-BEF8-4EB5C7BA9FF7}" dt="2024-03-16T18:36:32.401" v="2213" actId="164"/>
          <ac:spMkLst>
            <pc:docMk/>
            <pc:sldMk cId="2637279973" sldId="304"/>
            <ac:spMk id="18" creationId="{9C69586B-10B3-2FE2-69AA-93294C5816B8}"/>
          </ac:spMkLst>
        </pc:spChg>
        <pc:spChg chg="add mod">
          <ac:chgData name="Vishal Gupta" userId="6c2bf014763f303f" providerId="LiveId" clId="{B1C02E3B-E36D-4554-BEF8-4EB5C7BA9FF7}" dt="2024-03-16T18:36:32.401" v="2213" actId="164"/>
          <ac:spMkLst>
            <pc:docMk/>
            <pc:sldMk cId="2637279973" sldId="304"/>
            <ac:spMk id="19" creationId="{48432488-EAB8-DAD7-7E6C-162951076EE1}"/>
          </ac:spMkLst>
        </pc:spChg>
        <pc:spChg chg="add mod">
          <ac:chgData name="Vishal Gupta" userId="6c2bf014763f303f" providerId="LiveId" clId="{B1C02E3B-E36D-4554-BEF8-4EB5C7BA9FF7}" dt="2024-03-16T18:36:32.401" v="2213" actId="164"/>
          <ac:spMkLst>
            <pc:docMk/>
            <pc:sldMk cId="2637279973" sldId="304"/>
            <ac:spMk id="20" creationId="{639A62EA-201D-1AAC-E58D-4BF5A8E4CFA6}"/>
          </ac:spMkLst>
        </pc:spChg>
        <pc:spChg chg="add mod">
          <ac:chgData name="Vishal Gupta" userId="6c2bf014763f303f" providerId="LiveId" clId="{B1C02E3B-E36D-4554-BEF8-4EB5C7BA9FF7}" dt="2024-03-16T18:36:32.401" v="2213" actId="164"/>
          <ac:spMkLst>
            <pc:docMk/>
            <pc:sldMk cId="2637279973" sldId="304"/>
            <ac:spMk id="21" creationId="{5EC09095-4DF5-EBDF-5641-F151ADF240DC}"/>
          </ac:spMkLst>
        </pc:spChg>
        <pc:spChg chg="add mod">
          <ac:chgData name="Vishal Gupta" userId="6c2bf014763f303f" providerId="LiveId" clId="{B1C02E3B-E36D-4554-BEF8-4EB5C7BA9FF7}" dt="2024-03-16T18:36:32.401" v="2213" actId="164"/>
          <ac:spMkLst>
            <pc:docMk/>
            <pc:sldMk cId="2637279973" sldId="304"/>
            <ac:spMk id="22" creationId="{5557209A-3F3B-3EE8-59B1-F709DBE8EA37}"/>
          </ac:spMkLst>
        </pc:spChg>
        <pc:spChg chg="add mod">
          <ac:chgData name="Vishal Gupta" userId="6c2bf014763f303f" providerId="LiveId" clId="{B1C02E3B-E36D-4554-BEF8-4EB5C7BA9FF7}" dt="2024-03-16T18:36:32.401" v="2213" actId="164"/>
          <ac:spMkLst>
            <pc:docMk/>
            <pc:sldMk cId="2637279973" sldId="304"/>
            <ac:spMk id="23" creationId="{C93B6A12-E7E1-E19E-0689-0A87C4649FCB}"/>
          </ac:spMkLst>
        </pc:spChg>
        <pc:spChg chg="add mod">
          <ac:chgData name="Vishal Gupta" userId="6c2bf014763f303f" providerId="LiveId" clId="{B1C02E3B-E36D-4554-BEF8-4EB5C7BA9FF7}" dt="2024-03-16T18:36:32.401" v="2213" actId="164"/>
          <ac:spMkLst>
            <pc:docMk/>
            <pc:sldMk cId="2637279973" sldId="304"/>
            <ac:spMk id="24" creationId="{40761C85-836C-1795-17F7-615BC358EEFA}"/>
          </ac:spMkLst>
        </pc:spChg>
        <pc:spChg chg="add mod">
          <ac:chgData name="Vishal Gupta" userId="6c2bf014763f303f" providerId="LiveId" clId="{B1C02E3B-E36D-4554-BEF8-4EB5C7BA9FF7}" dt="2024-03-16T18:36:32.401" v="2213" actId="164"/>
          <ac:spMkLst>
            <pc:docMk/>
            <pc:sldMk cId="2637279973" sldId="304"/>
            <ac:spMk id="25" creationId="{5081D050-F1E0-BCDE-6CD8-C9166B83C6A5}"/>
          </ac:spMkLst>
        </pc:spChg>
        <pc:spChg chg="add mod">
          <ac:chgData name="Vishal Gupta" userId="6c2bf014763f303f" providerId="LiveId" clId="{B1C02E3B-E36D-4554-BEF8-4EB5C7BA9FF7}" dt="2024-03-16T18:27:45.701" v="1873" actId="571"/>
          <ac:spMkLst>
            <pc:docMk/>
            <pc:sldMk cId="2637279973" sldId="304"/>
            <ac:spMk id="26" creationId="{8278C8F3-5279-49C4-A809-35DD5D1D1EB6}"/>
          </ac:spMkLst>
        </pc:spChg>
        <pc:spChg chg="add mod">
          <ac:chgData name="Vishal Gupta" userId="6c2bf014763f303f" providerId="LiveId" clId="{B1C02E3B-E36D-4554-BEF8-4EB5C7BA9FF7}" dt="2024-03-16T18:27:45.701" v="1873" actId="571"/>
          <ac:spMkLst>
            <pc:docMk/>
            <pc:sldMk cId="2637279973" sldId="304"/>
            <ac:spMk id="27" creationId="{C156595A-5B0D-2020-413B-0F53A838D230}"/>
          </ac:spMkLst>
        </pc:spChg>
        <pc:spChg chg="add mod">
          <ac:chgData name="Vishal Gupta" userId="6c2bf014763f303f" providerId="LiveId" clId="{B1C02E3B-E36D-4554-BEF8-4EB5C7BA9FF7}" dt="2024-03-16T18:27:45.701" v="1873" actId="571"/>
          <ac:spMkLst>
            <pc:docMk/>
            <pc:sldMk cId="2637279973" sldId="304"/>
            <ac:spMk id="28" creationId="{900DEA6B-53C5-B3E0-81E6-E3143E3EFAA3}"/>
          </ac:spMkLst>
        </pc:spChg>
        <pc:spChg chg="add mod ord">
          <ac:chgData name="Vishal Gupta" userId="6c2bf014763f303f" providerId="LiveId" clId="{B1C02E3B-E36D-4554-BEF8-4EB5C7BA9FF7}" dt="2024-03-16T18:36:32.401" v="2213" actId="164"/>
          <ac:spMkLst>
            <pc:docMk/>
            <pc:sldMk cId="2637279973" sldId="304"/>
            <ac:spMk id="29" creationId="{61A03A26-844D-D0F8-38DC-F515E30BB742}"/>
          </ac:spMkLst>
        </pc:spChg>
        <pc:spChg chg="add mod">
          <ac:chgData name="Vishal Gupta" userId="6c2bf014763f303f" providerId="LiveId" clId="{B1C02E3B-E36D-4554-BEF8-4EB5C7BA9FF7}" dt="2024-03-16T18:36:32.401" v="2213" actId="164"/>
          <ac:spMkLst>
            <pc:docMk/>
            <pc:sldMk cId="2637279973" sldId="304"/>
            <ac:spMk id="30" creationId="{0564F602-C522-52E0-F337-9B8E4C8CDC71}"/>
          </ac:spMkLst>
        </pc:spChg>
        <pc:spChg chg="add mod">
          <ac:chgData name="Vishal Gupta" userId="6c2bf014763f303f" providerId="LiveId" clId="{B1C02E3B-E36D-4554-BEF8-4EB5C7BA9FF7}" dt="2024-03-16T18:38:31.243" v="2340" actId="1035"/>
          <ac:spMkLst>
            <pc:docMk/>
            <pc:sldMk cId="2637279973" sldId="304"/>
            <ac:spMk id="32" creationId="{107589BB-A912-CE44-5020-2161A6990F74}"/>
          </ac:spMkLst>
        </pc:spChg>
        <pc:grpChg chg="add mod">
          <ac:chgData name="Vishal Gupta" userId="6c2bf014763f303f" providerId="LiveId" clId="{B1C02E3B-E36D-4554-BEF8-4EB5C7BA9FF7}" dt="2024-03-16T18:36:36.297" v="2222" actId="1036"/>
          <ac:grpSpMkLst>
            <pc:docMk/>
            <pc:sldMk cId="2637279973" sldId="304"/>
            <ac:grpSpMk id="31" creationId="{594E88AA-D47C-F3B4-C26F-D6BCD1420FEB}"/>
          </ac:grpSpMkLst>
        </pc:grpChg>
        <pc:picChg chg="del">
          <ac:chgData name="Vishal Gupta" userId="6c2bf014763f303f" providerId="LiveId" clId="{B1C02E3B-E36D-4554-BEF8-4EB5C7BA9FF7}" dt="2024-03-16T18:07:11.735" v="1335" actId="478"/>
          <ac:picMkLst>
            <pc:docMk/>
            <pc:sldMk cId="2637279973" sldId="304"/>
            <ac:picMk id="4" creationId="{E562F73E-10B2-AFD6-48C8-0FECABF3768A}"/>
          </ac:picMkLst>
        </pc:picChg>
        <pc:picChg chg="add mod">
          <ac:chgData name="Vishal Gupta" userId="6c2bf014763f303f" providerId="LiveId" clId="{B1C02E3B-E36D-4554-BEF8-4EB5C7BA9FF7}" dt="2024-03-16T18:38:37.913" v="2354" actId="1035"/>
          <ac:picMkLst>
            <pc:docMk/>
            <pc:sldMk cId="2637279973" sldId="304"/>
            <ac:picMk id="6" creationId="{CADDD89C-2C3C-FB6A-8F7C-FCA7D59579A1}"/>
          </ac:picMkLst>
        </pc:picChg>
        <pc:picChg chg="add mod">
          <ac:chgData name="Vishal Gupta" userId="6c2bf014763f303f" providerId="LiveId" clId="{B1C02E3B-E36D-4554-BEF8-4EB5C7BA9FF7}" dt="2024-03-16T18:38:37.913" v="2354" actId="1035"/>
          <ac:picMkLst>
            <pc:docMk/>
            <pc:sldMk cId="2637279973" sldId="304"/>
            <ac:picMk id="8" creationId="{BAF93D27-47EF-9EA2-CF0C-66B562DC5A78}"/>
          </ac:picMkLst>
        </pc:picChg>
        <pc:picChg chg="del">
          <ac:chgData name="Vishal Gupta" userId="6c2bf014763f303f" providerId="LiveId" clId="{B1C02E3B-E36D-4554-BEF8-4EB5C7BA9FF7}" dt="2024-03-16T18:07:11.735" v="1335" actId="478"/>
          <ac:picMkLst>
            <pc:docMk/>
            <pc:sldMk cId="2637279973" sldId="304"/>
            <ac:picMk id="1026" creationId="{CA79FCAC-5998-A0A4-8D9B-F8F2BDC78B91}"/>
          </ac:picMkLst>
        </pc:picChg>
        <pc:picChg chg="del">
          <ac:chgData name="Vishal Gupta" userId="6c2bf014763f303f" providerId="LiveId" clId="{B1C02E3B-E36D-4554-BEF8-4EB5C7BA9FF7}" dt="2024-03-16T18:07:11.735" v="1335" actId="478"/>
          <ac:picMkLst>
            <pc:docMk/>
            <pc:sldMk cId="2637279973" sldId="304"/>
            <ac:picMk id="1030" creationId="{C444E281-7ED0-D79D-E75D-C5B54E151E82}"/>
          </ac:picMkLst>
        </pc:picChg>
        <pc:cxnChg chg="del mod">
          <ac:chgData name="Vishal Gupta" userId="6c2bf014763f303f" providerId="LiveId" clId="{B1C02E3B-E36D-4554-BEF8-4EB5C7BA9FF7}" dt="2024-03-16T18:07:11.735" v="1335" actId="478"/>
          <ac:cxnSpMkLst>
            <pc:docMk/>
            <pc:sldMk cId="2637279973" sldId="304"/>
            <ac:cxnSpMk id="5" creationId="{850F649D-BF8F-97FC-8EDC-7DDA05607C83}"/>
          </ac:cxnSpMkLst>
        </pc:cxnChg>
        <pc:cxnChg chg="del mod">
          <ac:chgData name="Vishal Gupta" userId="6c2bf014763f303f" providerId="LiveId" clId="{B1C02E3B-E36D-4554-BEF8-4EB5C7BA9FF7}" dt="2024-03-16T18:07:11.735" v="1335" actId="478"/>
          <ac:cxnSpMkLst>
            <pc:docMk/>
            <pc:sldMk cId="2637279973" sldId="304"/>
            <ac:cxnSpMk id="7" creationId="{97156DFA-DEEB-D064-DE51-FC38C379509C}"/>
          </ac:cxnSpMkLst>
        </pc:cxnChg>
        <pc:cxnChg chg="add del">
          <ac:chgData name="Vishal Gupta" userId="6c2bf014763f303f" providerId="LiveId" clId="{B1C02E3B-E36D-4554-BEF8-4EB5C7BA9FF7}" dt="2024-03-16T18:14:39.464" v="1347" actId="478"/>
          <ac:cxnSpMkLst>
            <pc:docMk/>
            <pc:sldMk cId="2637279973" sldId="304"/>
            <ac:cxnSpMk id="10" creationId="{6BC13376-518F-E1F3-5775-D6D4A1955047}"/>
          </ac:cxnSpMkLst>
        </pc:cxnChg>
      </pc:sldChg>
      <pc:sldChg chg="addSp delSp modSp add mod">
        <pc:chgData name="Vishal Gupta" userId="6c2bf014763f303f" providerId="LiveId" clId="{B1C02E3B-E36D-4554-BEF8-4EB5C7BA9FF7}" dt="2024-03-16T19:14:10.268" v="3305" actId="108"/>
        <pc:sldMkLst>
          <pc:docMk/>
          <pc:sldMk cId="4124817721" sldId="305"/>
        </pc:sldMkLst>
        <pc:spChg chg="mod">
          <ac:chgData name="Vishal Gupta" userId="6c2bf014763f303f" providerId="LiveId" clId="{B1C02E3B-E36D-4554-BEF8-4EB5C7BA9FF7}" dt="2024-03-16T18:56:08.924" v="2819" actId="20577"/>
          <ac:spMkLst>
            <pc:docMk/>
            <pc:sldMk cId="4124817721" sldId="305"/>
            <ac:spMk id="8" creationId="{9C018CEA-FF27-209E-F4A3-2268F14A41A6}"/>
          </ac:spMkLst>
        </pc:spChg>
        <pc:spChg chg="mod">
          <ac:chgData name="Vishal Gupta" userId="6c2bf014763f303f" providerId="LiveId" clId="{B1C02E3B-E36D-4554-BEF8-4EB5C7BA9FF7}" dt="2024-03-16T19:06:15.904" v="3101" actId="14100"/>
          <ac:spMkLst>
            <pc:docMk/>
            <pc:sldMk cId="4124817721" sldId="305"/>
            <ac:spMk id="11" creationId="{A6A582A5-D839-9AFC-05EF-C4A9532B9A61}"/>
          </ac:spMkLst>
        </pc:spChg>
        <pc:spChg chg="mod">
          <ac:chgData name="Vishal Gupta" userId="6c2bf014763f303f" providerId="LiveId" clId="{B1C02E3B-E36D-4554-BEF8-4EB5C7BA9FF7}" dt="2024-03-16T19:14:10.268" v="3305" actId="108"/>
          <ac:spMkLst>
            <pc:docMk/>
            <pc:sldMk cId="4124817721" sldId="305"/>
            <ac:spMk id="12" creationId="{B5796F89-FDCC-3259-69C0-A5F0C1AD5AFB}"/>
          </ac:spMkLst>
        </pc:spChg>
        <pc:spChg chg="mod">
          <ac:chgData name="Vishal Gupta" userId="6c2bf014763f303f" providerId="LiveId" clId="{B1C02E3B-E36D-4554-BEF8-4EB5C7BA9FF7}" dt="2024-03-16T19:06:06.810" v="3100" actId="14100"/>
          <ac:spMkLst>
            <pc:docMk/>
            <pc:sldMk cId="4124817721" sldId="305"/>
            <ac:spMk id="25" creationId="{753BD4A9-1794-C90D-5539-E0D4CD1E4E5E}"/>
          </ac:spMkLst>
        </pc:spChg>
        <pc:spChg chg="del">
          <ac:chgData name="Vishal Gupta" userId="6c2bf014763f303f" providerId="LiveId" clId="{B1C02E3B-E36D-4554-BEF8-4EB5C7BA9FF7}" dt="2024-03-16T19:08:29.994" v="3214" actId="478"/>
          <ac:spMkLst>
            <pc:docMk/>
            <pc:sldMk cId="4124817721" sldId="305"/>
            <ac:spMk id="27" creationId="{CAEC2B7B-F6EB-1574-CF47-8D762996313B}"/>
          </ac:spMkLst>
        </pc:spChg>
        <pc:grpChg chg="add mod">
          <ac:chgData name="Vishal Gupta" userId="6c2bf014763f303f" providerId="LiveId" clId="{B1C02E3B-E36D-4554-BEF8-4EB5C7BA9FF7}" dt="2024-03-16T19:05:57.779" v="3098" actId="1038"/>
          <ac:grpSpMkLst>
            <pc:docMk/>
            <pc:sldMk cId="4124817721" sldId="305"/>
            <ac:grpSpMk id="7" creationId="{55B79AF1-606D-1E01-E626-6B8D713ABBF3}"/>
          </ac:grpSpMkLst>
        </pc:grpChg>
        <pc:grpChg chg="del mod">
          <ac:chgData name="Vishal Gupta" userId="6c2bf014763f303f" providerId="LiveId" clId="{B1C02E3B-E36D-4554-BEF8-4EB5C7BA9FF7}" dt="2024-03-16T19:04:55.401" v="2914" actId="478"/>
          <ac:grpSpMkLst>
            <pc:docMk/>
            <pc:sldMk cId="4124817721" sldId="305"/>
            <ac:grpSpMk id="26" creationId="{D4C4B614-8DEB-A2B9-02B3-8962C739F3E0}"/>
          </ac:grpSpMkLst>
        </pc:grpChg>
        <pc:graphicFrameChg chg="del">
          <ac:chgData name="Vishal Gupta" userId="6c2bf014763f303f" providerId="LiveId" clId="{B1C02E3B-E36D-4554-BEF8-4EB5C7BA9FF7}" dt="2024-03-16T19:06:26.501" v="3102" actId="478"/>
          <ac:graphicFrameMkLst>
            <pc:docMk/>
            <pc:sldMk cId="4124817721" sldId="305"/>
            <ac:graphicFrameMk id="15" creationId="{7219AAF8-77A3-DE62-96E2-ACC311F34600}"/>
          </ac:graphicFrameMkLst>
        </pc:graphicFrameChg>
        <pc:graphicFrameChg chg="del">
          <ac:chgData name="Vishal Gupta" userId="6c2bf014763f303f" providerId="LiveId" clId="{B1C02E3B-E36D-4554-BEF8-4EB5C7BA9FF7}" dt="2024-03-16T19:06:33.288" v="3103" actId="478"/>
          <ac:graphicFrameMkLst>
            <pc:docMk/>
            <pc:sldMk cId="4124817721" sldId="305"/>
            <ac:graphicFrameMk id="29" creationId="{F5DE9B96-A375-D092-56CC-86C3E673547F}"/>
          </ac:graphicFrameMkLst>
        </pc:graphicFrameChg>
        <pc:picChg chg="add del mod">
          <ac:chgData name="Vishal Gupta" userId="6c2bf014763f303f" providerId="LiveId" clId="{B1C02E3B-E36D-4554-BEF8-4EB5C7BA9FF7}" dt="2024-03-16T19:02:18.415" v="2910" actId="478"/>
          <ac:picMkLst>
            <pc:docMk/>
            <pc:sldMk cId="4124817721" sldId="305"/>
            <ac:picMk id="4" creationId="{85EB8734-F5B9-6BA1-7023-16482D1A7015}"/>
          </ac:picMkLst>
        </pc:picChg>
        <pc:picChg chg="add mod">
          <ac:chgData name="Vishal Gupta" userId="6c2bf014763f303f" providerId="LiveId" clId="{B1C02E3B-E36D-4554-BEF8-4EB5C7BA9FF7}" dt="2024-03-16T19:05:14.372" v="2924" actId="164"/>
          <ac:picMkLst>
            <pc:docMk/>
            <pc:sldMk cId="4124817721" sldId="305"/>
            <ac:picMk id="6" creationId="{A893C056-E590-5B06-B8D1-6CD3DFA86D2B}"/>
          </ac:picMkLst>
        </pc:picChg>
        <pc:picChg chg="del">
          <ac:chgData name="Vishal Gupta" userId="6c2bf014763f303f" providerId="LiveId" clId="{B1C02E3B-E36D-4554-BEF8-4EB5C7BA9FF7}" dt="2024-03-16T19:04:55.401" v="2914" actId="478"/>
          <ac:picMkLst>
            <pc:docMk/>
            <pc:sldMk cId="4124817721" sldId="305"/>
            <ac:picMk id="13" creationId="{9C0E3D1B-4F6B-683F-C693-4D9858181897}"/>
          </ac:picMkLst>
        </pc:picChg>
      </pc:sldChg>
      <pc:sldChg chg="addSp delSp modSp add mod">
        <pc:chgData name="Vishal Gupta" userId="6c2bf014763f303f" providerId="LiveId" clId="{B1C02E3B-E36D-4554-BEF8-4EB5C7BA9FF7}" dt="2024-03-16T19:49:31.162" v="3912" actId="208"/>
        <pc:sldMkLst>
          <pc:docMk/>
          <pc:sldMk cId="2465318706" sldId="306"/>
        </pc:sldMkLst>
        <pc:spChg chg="mod">
          <ac:chgData name="Vishal Gupta" userId="6c2bf014763f303f" providerId="LiveId" clId="{B1C02E3B-E36D-4554-BEF8-4EB5C7BA9FF7}" dt="2024-03-16T19:15:32.561" v="3344" actId="20577"/>
          <ac:spMkLst>
            <pc:docMk/>
            <pc:sldMk cId="2465318706" sldId="306"/>
            <ac:spMk id="2" creationId="{5930502B-8FC3-E38C-18C4-5E0386F061B0}"/>
          </ac:spMkLst>
        </pc:spChg>
        <pc:spChg chg="add mod ord">
          <ac:chgData name="Vishal Gupta" userId="6c2bf014763f303f" providerId="LiveId" clId="{B1C02E3B-E36D-4554-BEF8-4EB5C7BA9FF7}" dt="2024-03-16T19:28:21.565" v="3895" actId="166"/>
          <ac:spMkLst>
            <pc:docMk/>
            <pc:sldMk cId="2465318706" sldId="306"/>
            <ac:spMk id="3" creationId="{7F658299-83C0-F27A-74DC-8C0561FA4BF4}"/>
          </ac:spMkLst>
        </pc:spChg>
        <pc:spChg chg="add mod">
          <ac:chgData name="Vishal Gupta" userId="6c2bf014763f303f" providerId="LiveId" clId="{B1C02E3B-E36D-4554-BEF8-4EB5C7BA9FF7}" dt="2024-03-16T19:49:31.162" v="3912" actId="208"/>
          <ac:spMkLst>
            <pc:docMk/>
            <pc:sldMk cId="2465318706" sldId="306"/>
            <ac:spMk id="6" creationId="{343E2C72-8834-F3A8-7083-C3DFC55608AF}"/>
          </ac:spMkLst>
        </pc:spChg>
        <pc:spChg chg="add del mod">
          <ac:chgData name="Vishal Gupta" userId="6c2bf014763f303f" providerId="LiveId" clId="{B1C02E3B-E36D-4554-BEF8-4EB5C7BA9FF7}" dt="2024-03-16T19:29:15.914" v="3902" actId="478"/>
          <ac:spMkLst>
            <pc:docMk/>
            <pc:sldMk cId="2465318706" sldId="306"/>
            <ac:spMk id="8" creationId="{8081186D-BABB-9AC9-7885-81DF63859BFC}"/>
          </ac:spMkLst>
        </pc:spChg>
        <pc:spChg chg="add mod ord">
          <ac:chgData name="Vishal Gupta" userId="6c2bf014763f303f" providerId="LiveId" clId="{B1C02E3B-E36D-4554-BEF8-4EB5C7BA9FF7}" dt="2024-03-16T19:29:11.912" v="3901"/>
          <ac:spMkLst>
            <pc:docMk/>
            <pc:sldMk cId="2465318706" sldId="306"/>
            <ac:spMk id="9" creationId="{4D20707A-9743-8367-EA9F-17ED0DF06750}"/>
          </ac:spMkLst>
        </pc:spChg>
        <pc:spChg chg="del">
          <ac:chgData name="Vishal Gupta" userId="6c2bf014763f303f" providerId="LiveId" clId="{B1C02E3B-E36D-4554-BEF8-4EB5C7BA9FF7}" dt="2024-03-16T19:15:38.766" v="3345" actId="478"/>
          <ac:spMkLst>
            <pc:docMk/>
            <pc:sldMk cId="2465318706" sldId="306"/>
            <ac:spMk id="14" creationId="{0A1FBAEC-20C5-EDEF-F7F6-93FFF0DDB352}"/>
          </ac:spMkLst>
        </pc:spChg>
        <pc:picChg chg="del">
          <ac:chgData name="Vishal Gupta" userId="6c2bf014763f303f" providerId="LiveId" clId="{B1C02E3B-E36D-4554-BEF8-4EB5C7BA9FF7}" dt="2024-03-16T19:15:38.766" v="3345" actId="478"/>
          <ac:picMkLst>
            <pc:docMk/>
            <pc:sldMk cId="2465318706" sldId="306"/>
            <ac:picMk id="4" creationId="{E562F73E-10B2-AFD6-48C8-0FECABF3768A}"/>
          </ac:picMkLst>
        </pc:picChg>
        <pc:picChg chg="del">
          <ac:chgData name="Vishal Gupta" userId="6c2bf014763f303f" providerId="LiveId" clId="{B1C02E3B-E36D-4554-BEF8-4EB5C7BA9FF7}" dt="2024-03-16T19:15:38.766" v="3345" actId="478"/>
          <ac:picMkLst>
            <pc:docMk/>
            <pc:sldMk cId="2465318706" sldId="306"/>
            <ac:picMk id="1026" creationId="{CA79FCAC-5998-A0A4-8D9B-F8F2BDC78B91}"/>
          </ac:picMkLst>
        </pc:picChg>
        <pc:picChg chg="del">
          <ac:chgData name="Vishal Gupta" userId="6c2bf014763f303f" providerId="LiveId" clId="{B1C02E3B-E36D-4554-BEF8-4EB5C7BA9FF7}" dt="2024-03-16T19:15:38.766" v="3345" actId="478"/>
          <ac:picMkLst>
            <pc:docMk/>
            <pc:sldMk cId="2465318706" sldId="306"/>
            <ac:picMk id="1030" creationId="{C444E281-7ED0-D79D-E75D-C5B54E151E82}"/>
          </ac:picMkLst>
        </pc:picChg>
        <pc:picChg chg="add del mod">
          <ac:chgData name="Vishal Gupta" userId="6c2bf014763f303f" providerId="LiveId" clId="{B1C02E3B-E36D-4554-BEF8-4EB5C7BA9FF7}" dt="2024-03-16T19:21:15.118" v="3395" actId="478"/>
          <ac:picMkLst>
            <pc:docMk/>
            <pc:sldMk cId="2465318706" sldId="306"/>
            <ac:picMk id="6146" creationId="{CBFF88C9-B6AF-F285-83DC-C5B080E658D4}"/>
          </ac:picMkLst>
        </pc:picChg>
        <pc:picChg chg="add mod">
          <ac:chgData name="Vishal Gupta" userId="6c2bf014763f303f" providerId="LiveId" clId="{B1C02E3B-E36D-4554-BEF8-4EB5C7BA9FF7}" dt="2024-03-16T19:28:22.039" v="3896" actId="14100"/>
          <ac:picMkLst>
            <pc:docMk/>
            <pc:sldMk cId="2465318706" sldId="306"/>
            <ac:picMk id="6148" creationId="{7D8EDB6B-343A-60FE-9A92-C474F20917EE}"/>
          </ac:picMkLst>
        </pc:picChg>
        <pc:cxnChg chg="del mod">
          <ac:chgData name="Vishal Gupta" userId="6c2bf014763f303f" providerId="LiveId" clId="{B1C02E3B-E36D-4554-BEF8-4EB5C7BA9FF7}" dt="2024-03-16T19:15:38.766" v="3345" actId="478"/>
          <ac:cxnSpMkLst>
            <pc:docMk/>
            <pc:sldMk cId="2465318706" sldId="306"/>
            <ac:cxnSpMk id="5" creationId="{850F649D-BF8F-97FC-8EDC-7DDA05607C83}"/>
          </ac:cxnSpMkLst>
        </pc:cxnChg>
        <pc:cxnChg chg="del mod">
          <ac:chgData name="Vishal Gupta" userId="6c2bf014763f303f" providerId="LiveId" clId="{B1C02E3B-E36D-4554-BEF8-4EB5C7BA9FF7}" dt="2024-03-16T19:15:38.766" v="3345" actId="478"/>
          <ac:cxnSpMkLst>
            <pc:docMk/>
            <pc:sldMk cId="2465318706" sldId="306"/>
            <ac:cxnSpMk id="7" creationId="{97156DFA-DEEB-D064-DE51-FC38C379509C}"/>
          </ac:cxnSpMkLst>
        </pc:cxnChg>
      </pc:sldChg>
      <pc:sldChg chg="add del ord">
        <pc:chgData name="Vishal Gupta" userId="6c2bf014763f303f" providerId="LiveId" clId="{B1C02E3B-E36D-4554-BEF8-4EB5C7BA9FF7}" dt="2024-03-16T21:13:02.308" v="6047" actId="47"/>
        <pc:sldMkLst>
          <pc:docMk/>
          <pc:sldMk cId="3944509961" sldId="307"/>
        </pc:sldMkLst>
      </pc:sldChg>
      <pc:sldChg chg="addSp delSp modSp add mod ord">
        <pc:chgData name="Vishal Gupta" userId="6c2bf014763f303f" providerId="LiveId" clId="{B1C02E3B-E36D-4554-BEF8-4EB5C7BA9FF7}" dt="2024-03-16T20:03:56.853" v="4534" actId="1036"/>
        <pc:sldMkLst>
          <pc:docMk/>
          <pc:sldMk cId="3384389715" sldId="308"/>
        </pc:sldMkLst>
        <pc:spChg chg="mod">
          <ac:chgData name="Vishal Gupta" userId="6c2bf014763f303f" providerId="LiveId" clId="{B1C02E3B-E36D-4554-BEF8-4EB5C7BA9FF7}" dt="2024-03-16T20:01:12.478" v="4500" actId="20577"/>
          <ac:spMkLst>
            <pc:docMk/>
            <pc:sldMk cId="3384389715" sldId="308"/>
            <ac:spMk id="2" creationId="{5930502B-8FC3-E38C-18C4-5E0386F061B0}"/>
          </ac:spMkLst>
        </pc:spChg>
        <pc:spChg chg="del">
          <ac:chgData name="Vishal Gupta" userId="6c2bf014763f303f" providerId="LiveId" clId="{B1C02E3B-E36D-4554-BEF8-4EB5C7BA9FF7}" dt="2024-03-16T20:01:17.790" v="4501" actId="478"/>
          <ac:spMkLst>
            <pc:docMk/>
            <pc:sldMk cId="3384389715" sldId="308"/>
            <ac:spMk id="3" creationId="{7F658299-83C0-F27A-74DC-8C0561FA4BF4}"/>
          </ac:spMkLst>
        </pc:spChg>
        <pc:spChg chg="add mod">
          <ac:chgData name="Vishal Gupta" userId="6c2bf014763f303f" providerId="LiveId" clId="{B1C02E3B-E36D-4554-BEF8-4EB5C7BA9FF7}" dt="2024-03-16T20:03:56.853" v="4534" actId="1036"/>
          <ac:spMkLst>
            <pc:docMk/>
            <pc:sldMk cId="3384389715" sldId="308"/>
            <ac:spMk id="5" creationId="{33747941-4D6D-359A-15AA-B45B70FE8C8C}"/>
          </ac:spMkLst>
        </pc:spChg>
        <pc:spChg chg="del">
          <ac:chgData name="Vishal Gupta" userId="6c2bf014763f303f" providerId="LiveId" clId="{B1C02E3B-E36D-4554-BEF8-4EB5C7BA9FF7}" dt="2024-03-16T20:01:17.790" v="4501" actId="478"/>
          <ac:spMkLst>
            <pc:docMk/>
            <pc:sldMk cId="3384389715" sldId="308"/>
            <ac:spMk id="6" creationId="{343E2C72-8834-F3A8-7083-C3DFC55608AF}"/>
          </ac:spMkLst>
        </pc:spChg>
        <pc:spChg chg="del">
          <ac:chgData name="Vishal Gupta" userId="6c2bf014763f303f" providerId="LiveId" clId="{B1C02E3B-E36D-4554-BEF8-4EB5C7BA9FF7}" dt="2024-03-16T20:01:17.790" v="4501" actId="478"/>
          <ac:spMkLst>
            <pc:docMk/>
            <pc:sldMk cId="3384389715" sldId="308"/>
            <ac:spMk id="9" creationId="{4D20707A-9743-8367-EA9F-17ED0DF06750}"/>
          </ac:spMkLst>
        </pc:spChg>
        <pc:picChg chg="del">
          <ac:chgData name="Vishal Gupta" userId="6c2bf014763f303f" providerId="LiveId" clId="{B1C02E3B-E36D-4554-BEF8-4EB5C7BA9FF7}" dt="2024-03-16T20:01:17.790" v="4501" actId="478"/>
          <ac:picMkLst>
            <pc:docMk/>
            <pc:sldMk cId="3384389715" sldId="308"/>
            <ac:picMk id="6148" creationId="{7D8EDB6B-343A-60FE-9A92-C474F20917EE}"/>
          </ac:picMkLst>
        </pc:picChg>
        <pc:picChg chg="add mod">
          <ac:chgData name="Vishal Gupta" userId="6c2bf014763f303f" providerId="LiveId" clId="{B1C02E3B-E36D-4554-BEF8-4EB5C7BA9FF7}" dt="2024-03-16T20:03:42.512" v="4523" actId="2085"/>
          <ac:picMkLst>
            <pc:docMk/>
            <pc:sldMk cId="3384389715" sldId="308"/>
            <ac:picMk id="8194" creationId="{3BCB0EB3-2B9B-AE95-8C5C-B2576E6F2829}"/>
          </ac:picMkLst>
        </pc:picChg>
      </pc:sldChg>
      <pc:sldChg chg="addSp delSp modSp add mod ord">
        <pc:chgData name="Vishal Gupta" userId="6c2bf014763f303f" providerId="LiveId" clId="{B1C02E3B-E36D-4554-BEF8-4EB5C7BA9FF7}" dt="2024-03-16T20:41:27.483" v="5296" actId="2711"/>
        <pc:sldMkLst>
          <pc:docMk/>
          <pc:sldMk cId="3823554664" sldId="309"/>
        </pc:sldMkLst>
        <pc:spChg chg="mod">
          <ac:chgData name="Vishal Gupta" userId="6c2bf014763f303f" providerId="LiveId" clId="{B1C02E3B-E36D-4554-BEF8-4EB5C7BA9FF7}" dt="2024-03-16T20:04:17.532" v="4542" actId="20577"/>
          <ac:spMkLst>
            <pc:docMk/>
            <pc:sldMk cId="3823554664" sldId="309"/>
            <ac:spMk id="2" creationId="{5930502B-8FC3-E38C-18C4-5E0386F061B0}"/>
          </ac:spMkLst>
        </pc:spChg>
        <pc:spChg chg="add mod">
          <ac:chgData name="Vishal Gupta" userId="6c2bf014763f303f" providerId="LiveId" clId="{B1C02E3B-E36D-4554-BEF8-4EB5C7BA9FF7}" dt="2024-03-16T20:41:27.483" v="5296" actId="2711"/>
          <ac:spMkLst>
            <pc:docMk/>
            <pc:sldMk cId="3823554664" sldId="309"/>
            <ac:spMk id="3" creationId="{3917B517-FFB3-34A5-9B20-D585C19FFA79}"/>
          </ac:spMkLst>
        </pc:spChg>
        <pc:spChg chg="mod">
          <ac:chgData name="Vishal Gupta" userId="6c2bf014763f303f" providerId="LiveId" clId="{B1C02E3B-E36D-4554-BEF8-4EB5C7BA9FF7}" dt="2024-03-16T20:05:20.910" v="4583" actId="1036"/>
          <ac:spMkLst>
            <pc:docMk/>
            <pc:sldMk cId="3823554664" sldId="309"/>
            <ac:spMk id="5" creationId="{33747941-4D6D-359A-15AA-B45B70FE8C8C}"/>
          </ac:spMkLst>
        </pc:spChg>
        <pc:picChg chg="del">
          <ac:chgData name="Vishal Gupta" userId="6c2bf014763f303f" providerId="LiveId" clId="{B1C02E3B-E36D-4554-BEF8-4EB5C7BA9FF7}" dt="2024-03-16T20:04:36.929" v="4543" actId="478"/>
          <ac:picMkLst>
            <pc:docMk/>
            <pc:sldMk cId="3823554664" sldId="309"/>
            <ac:picMk id="8194" creationId="{3BCB0EB3-2B9B-AE95-8C5C-B2576E6F2829}"/>
          </ac:picMkLst>
        </pc:picChg>
        <pc:picChg chg="add mod">
          <ac:chgData name="Vishal Gupta" userId="6c2bf014763f303f" providerId="LiveId" clId="{B1C02E3B-E36D-4554-BEF8-4EB5C7BA9FF7}" dt="2024-03-16T20:04:52.815" v="4567" actId="1036"/>
          <ac:picMkLst>
            <pc:docMk/>
            <pc:sldMk cId="3823554664" sldId="309"/>
            <ac:picMk id="10242" creationId="{A642CEE9-2EB0-0F68-59D6-7B7D79419F5E}"/>
          </ac:picMkLst>
        </pc:picChg>
      </pc:sldChg>
      <pc:sldChg chg="addSp delSp modSp add mod">
        <pc:chgData name="Vishal Gupta" userId="6c2bf014763f303f" providerId="LiveId" clId="{B1C02E3B-E36D-4554-BEF8-4EB5C7BA9FF7}" dt="2024-03-16T20:35:45.364" v="5183" actId="20577"/>
        <pc:sldMkLst>
          <pc:docMk/>
          <pc:sldMk cId="4024921909" sldId="310"/>
        </pc:sldMkLst>
        <pc:spChg chg="mod">
          <ac:chgData name="Vishal Gupta" userId="6c2bf014763f303f" providerId="LiveId" clId="{B1C02E3B-E36D-4554-BEF8-4EB5C7BA9FF7}" dt="2024-03-16T20:35:45.364" v="5183" actId="20577"/>
          <ac:spMkLst>
            <pc:docMk/>
            <pc:sldMk cId="4024921909" sldId="310"/>
            <ac:spMk id="2" creationId="{5930502B-8FC3-E38C-18C4-5E0386F061B0}"/>
          </ac:spMkLst>
        </pc:spChg>
        <pc:spChg chg="del">
          <ac:chgData name="Vishal Gupta" userId="6c2bf014763f303f" providerId="LiveId" clId="{B1C02E3B-E36D-4554-BEF8-4EB5C7BA9FF7}" dt="2024-03-16T20:14:12.630" v="4602" actId="478"/>
          <ac:spMkLst>
            <pc:docMk/>
            <pc:sldMk cId="4024921909" sldId="310"/>
            <ac:spMk id="5" creationId="{33747941-4D6D-359A-15AA-B45B70FE8C8C}"/>
          </ac:spMkLst>
        </pc:spChg>
        <pc:spChg chg="mod">
          <ac:chgData name="Vishal Gupta" userId="6c2bf014763f303f" providerId="LiveId" clId="{B1C02E3B-E36D-4554-BEF8-4EB5C7BA9FF7}" dt="2024-03-16T20:14:44.897" v="4650"/>
          <ac:spMkLst>
            <pc:docMk/>
            <pc:sldMk cId="4024921909" sldId="310"/>
            <ac:spMk id="6" creationId="{414932A8-A702-080C-C181-D6104A296183}"/>
          </ac:spMkLst>
        </pc:spChg>
        <pc:spChg chg="mod">
          <ac:chgData name="Vishal Gupta" userId="6c2bf014763f303f" providerId="LiveId" clId="{B1C02E3B-E36D-4554-BEF8-4EB5C7BA9FF7}" dt="2024-03-16T20:14:44.897" v="4650"/>
          <ac:spMkLst>
            <pc:docMk/>
            <pc:sldMk cId="4024921909" sldId="310"/>
            <ac:spMk id="7" creationId="{BBCB2390-C36B-5226-C1A7-31DF3091ABFE}"/>
          </ac:spMkLst>
        </pc:spChg>
        <pc:spChg chg="mod">
          <ac:chgData name="Vishal Gupta" userId="6c2bf014763f303f" providerId="LiveId" clId="{B1C02E3B-E36D-4554-BEF8-4EB5C7BA9FF7}" dt="2024-03-16T20:16:56.110" v="4751" actId="14100"/>
          <ac:spMkLst>
            <pc:docMk/>
            <pc:sldMk cId="4024921909" sldId="310"/>
            <ac:spMk id="8" creationId="{0E40860C-7BB5-2DC9-7995-139375B1BE52}"/>
          </ac:spMkLst>
        </pc:spChg>
        <pc:spChg chg="add mod">
          <ac:chgData name="Vishal Gupta" userId="6c2bf014763f303f" providerId="LiveId" clId="{B1C02E3B-E36D-4554-BEF8-4EB5C7BA9FF7}" dt="2024-03-16T20:21:04.217" v="4851" actId="207"/>
          <ac:spMkLst>
            <pc:docMk/>
            <pc:sldMk cId="4024921909" sldId="310"/>
            <ac:spMk id="11" creationId="{E466A368-01CB-CB40-AD0C-78499E112731}"/>
          </ac:spMkLst>
        </pc:spChg>
        <pc:spChg chg="add mod">
          <ac:chgData name="Vishal Gupta" userId="6c2bf014763f303f" providerId="LiveId" clId="{B1C02E3B-E36D-4554-BEF8-4EB5C7BA9FF7}" dt="2024-03-16T20:21:04.217" v="4851" actId="207"/>
          <ac:spMkLst>
            <pc:docMk/>
            <pc:sldMk cId="4024921909" sldId="310"/>
            <ac:spMk id="12" creationId="{6C7CD8D5-B1FA-A637-3F52-2182A42A57BF}"/>
          </ac:spMkLst>
        </pc:spChg>
        <pc:spChg chg="add mod">
          <ac:chgData name="Vishal Gupta" userId="6c2bf014763f303f" providerId="LiveId" clId="{B1C02E3B-E36D-4554-BEF8-4EB5C7BA9FF7}" dt="2024-03-16T20:21:04.217" v="4851" actId="207"/>
          <ac:spMkLst>
            <pc:docMk/>
            <pc:sldMk cId="4024921909" sldId="310"/>
            <ac:spMk id="13" creationId="{EB012D6D-78BF-D129-64C2-6970C70A6716}"/>
          </ac:spMkLst>
        </pc:spChg>
        <pc:spChg chg="add mod">
          <ac:chgData name="Vishal Gupta" userId="6c2bf014763f303f" providerId="LiveId" clId="{B1C02E3B-E36D-4554-BEF8-4EB5C7BA9FF7}" dt="2024-03-16T20:21:04.217" v="4851" actId="207"/>
          <ac:spMkLst>
            <pc:docMk/>
            <pc:sldMk cId="4024921909" sldId="310"/>
            <ac:spMk id="14" creationId="{4FB82162-F8AC-2755-0DA4-843927FD6E2D}"/>
          </ac:spMkLst>
        </pc:spChg>
        <pc:spChg chg="add mod">
          <ac:chgData name="Vishal Gupta" userId="6c2bf014763f303f" providerId="LiveId" clId="{B1C02E3B-E36D-4554-BEF8-4EB5C7BA9FF7}" dt="2024-03-16T20:21:04.217" v="4851" actId="207"/>
          <ac:spMkLst>
            <pc:docMk/>
            <pc:sldMk cId="4024921909" sldId="310"/>
            <ac:spMk id="15" creationId="{C0A31F37-FB28-1166-B22F-580C8039C2DB}"/>
          </ac:spMkLst>
        </pc:spChg>
        <pc:spChg chg="add mod">
          <ac:chgData name="Vishal Gupta" userId="6c2bf014763f303f" providerId="LiveId" clId="{B1C02E3B-E36D-4554-BEF8-4EB5C7BA9FF7}" dt="2024-03-16T20:21:04.217" v="4851" actId="207"/>
          <ac:spMkLst>
            <pc:docMk/>
            <pc:sldMk cId="4024921909" sldId="310"/>
            <ac:spMk id="16" creationId="{0349C3D3-C7A5-831D-1B0A-F7D67FD76C36}"/>
          </ac:spMkLst>
        </pc:spChg>
        <pc:spChg chg="add mod">
          <ac:chgData name="Vishal Gupta" userId="6c2bf014763f303f" providerId="LiveId" clId="{B1C02E3B-E36D-4554-BEF8-4EB5C7BA9FF7}" dt="2024-03-16T20:21:04.217" v="4851" actId="207"/>
          <ac:spMkLst>
            <pc:docMk/>
            <pc:sldMk cId="4024921909" sldId="310"/>
            <ac:spMk id="17" creationId="{AD2E669C-3AAD-A224-F119-398E5D9652DB}"/>
          </ac:spMkLst>
        </pc:spChg>
        <pc:spChg chg="add mod">
          <ac:chgData name="Vishal Gupta" userId="6c2bf014763f303f" providerId="LiveId" clId="{B1C02E3B-E36D-4554-BEF8-4EB5C7BA9FF7}" dt="2024-03-16T20:21:04.217" v="4851" actId="207"/>
          <ac:spMkLst>
            <pc:docMk/>
            <pc:sldMk cId="4024921909" sldId="310"/>
            <ac:spMk id="18" creationId="{7CA1FBA1-7B27-6198-6AA2-86FF15D05D13}"/>
          </ac:spMkLst>
        </pc:spChg>
        <pc:spChg chg="add mod">
          <ac:chgData name="Vishal Gupta" userId="6c2bf014763f303f" providerId="LiveId" clId="{B1C02E3B-E36D-4554-BEF8-4EB5C7BA9FF7}" dt="2024-03-16T20:21:04.217" v="4851" actId="207"/>
          <ac:spMkLst>
            <pc:docMk/>
            <pc:sldMk cId="4024921909" sldId="310"/>
            <ac:spMk id="19" creationId="{6EFE3800-22F2-83B5-B704-7EB55BA794E5}"/>
          </ac:spMkLst>
        </pc:spChg>
        <pc:spChg chg="add del mod">
          <ac:chgData name="Vishal Gupta" userId="6c2bf014763f303f" providerId="LiveId" clId="{B1C02E3B-E36D-4554-BEF8-4EB5C7BA9FF7}" dt="2024-03-16T20:17:33.906" v="4753" actId="478"/>
          <ac:spMkLst>
            <pc:docMk/>
            <pc:sldMk cId="4024921909" sldId="310"/>
            <ac:spMk id="20" creationId="{43DA86AB-D36D-75F1-7726-AF5826BC2E66}"/>
          </ac:spMkLst>
        </pc:spChg>
        <pc:spChg chg="add del mod">
          <ac:chgData name="Vishal Gupta" userId="6c2bf014763f303f" providerId="LiveId" clId="{B1C02E3B-E36D-4554-BEF8-4EB5C7BA9FF7}" dt="2024-03-16T20:17:33.906" v="4753" actId="478"/>
          <ac:spMkLst>
            <pc:docMk/>
            <pc:sldMk cId="4024921909" sldId="310"/>
            <ac:spMk id="21" creationId="{42309E96-A106-60F3-9668-BCC0B8129C73}"/>
          </ac:spMkLst>
        </pc:spChg>
        <pc:grpChg chg="add mod">
          <ac:chgData name="Vishal Gupta" userId="6c2bf014763f303f" providerId="LiveId" clId="{B1C02E3B-E36D-4554-BEF8-4EB5C7BA9FF7}" dt="2024-03-16T20:14:44.897" v="4650"/>
          <ac:grpSpMkLst>
            <pc:docMk/>
            <pc:sldMk cId="4024921909" sldId="310"/>
            <ac:grpSpMk id="4" creationId="{AC93FD13-084D-0BF1-4B33-0FB22CF1E603}"/>
          </ac:grpSpMkLst>
        </pc:grpChg>
        <pc:picChg chg="add mod">
          <ac:chgData name="Vishal Gupta" userId="6c2bf014763f303f" providerId="LiveId" clId="{B1C02E3B-E36D-4554-BEF8-4EB5C7BA9FF7}" dt="2024-03-16T20:16:17.769" v="4734" actId="1076"/>
          <ac:picMkLst>
            <pc:docMk/>
            <pc:sldMk cId="4024921909" sldId="310"/>
            <ac:picMk id="3" creationId="{94BCDF42-CF5D-D9E6-37A4-DCED864EDB5C}"/>
          </ac:picMkLst>
        </pc:picChg>
        <pc:picChg chg="add mod">
          <ac:chgData name="Vishal Gupta" userId="6c2bf014763f303f" providerId="LiveId" clId="{B1C02E3B-E36D-4554-BEF8-4EB5C7BA9FF7}" dt="2024-03-16T20:16:43.218" v="4748" actId="1037"/>
          <ac:picMkLst>
            <pc:docMk/>
            <pc:sldMk cId="4024921909" sldId="310"/>
            <ac:picMk id="10" creationId="{6E9B9735-13C6-6F23-FE1B-EB112E0D0406}"/>
          </ac:picMkLst>
        </pc:picChg>
        <pc:picChg chg="del">
          <ac:chgData name="Vishal Gupta" userId="6c2bf014763f303f" providerId="LiveId" clId="{B1C02E3B-E36D-4554-BEF8-4EB5C7BA9FF7}" dt="2024-03-16T20:14:12.630" v="4602" actId="478"/>
          <ac:picMkLst>
            <pc:docMk/>
            <pc:sldMk cId="4024921909" sldId="310"/>
            <ac:picMk id="10242" creationId="{A642CEE9-2EB0-0F68-59D6-7B7D79419F5E}"/>
          </ac:picMkLst>
        </pc:picChg>
      </pc:sldChg>
      <pc:sldChg chg="addSp delSp modSp add mod">
        <pc:chgData name="Vishal Gupta" userId="6c2bf014763f303f" providerId="LiveId" clId="{B1C02E3B-E36D-4554-BEF8-4EB5C7BA9FF7}" dt="2024-03-16T20:35:49.399" v="5185" actId="20577"/>
        <pc:sldMkLst>
          <pc:docMk/>
          <pc:sldMk cId="1277661965" sldId="311"/>
        </pc:sldMkLst>
        <pc:spChg chg="mod">
          <ac:chgData name="Vishal Gupta" userId="6c2bf014763f303f" providerId="LiveId" clId="{B1C02E3B-E36D-4554-BEF8-4EB5C7BA9FF7}" dt="2024-03-16T20:35:49.399" v="5185" actId="20577"/>
          <ac:spMkLst>
            <pc:docMk/>
            <pc:sldMk cId="1277661965" sldId="311"/>
            <ac:spMk id="2" creationId="{5930502B-8FC3-E38C-18C4-5E0386F061B0}"/>
          </ac:spMkLst>
        </pc:spChg>
        <pc:spChg chg="mod">
          <ac:chgData name="Vishal Gupta" userId="6c2bf014763f303f" providerId="LiveId" clId="{B1C02E3B-E36D-4554-BEF8-4EB5C7BA9FF7}" dt="2024-03-16T20:27:15.756" v="4946" actId="14100"/>
          <ac:spMkLst>
            <pc:docMk/>
            <pc:sldMk cId="1277661965" sldId="311"/>
            <ac:spMk id="8" creationId="{0E40860C-7BB5-2DC9-7995-139375B1BE52}"/>
          </ac:spMkLst>
        </pc:spChg>
        <pc:spChg chg="del">
          <ac:chgData name="Vishal Gupta" userId="6c2bf014763f303f" providerId="LiveId" clId="{B1C02E3B-E36D-4554-BEF8-4EB5C7BA9FF7}" dt="2024-03-16T20:27:45.424" v="4948" actId="478"/>
          <ac:spMkLst>
            <pc:docMk/>
            <pc:sldMk cId="1277661965" sldId="311"/>
            <ac:spMk id="11" creationId="{E466A368-01CB-CB40-AD0C-78499E112731}"/>
          </ac:spMkLst>
        </pc:spChg>
        <pc:spChg chg="del">
          <ac:chgData name="Vishal Gupta" userId="6c2bf014763f303f" providerId="LiveId" clId="{B1C02E3B-E36D-4554-BEF8-4EB5C7BA9FF7}" dt="2024-03-16T20:27:45.424" v="4948" actId="478"/>
          <ac:spMkLst>
            <pc:docMk/>
            <pc:sldMk cId="1277661965" sldId="311"/>
            <ac:spMk id="12" creationId="{6C7CD8D5-B1FA-A637-3F52-2182A42A57BF}"/>
          </ac:spMkLst>
        </pc:spChg>
        <pc:spChg chg="del">
          <ac:chgData name="Vishal Gupta" userId="6c2bf014763f303f" providerId="LiveId" clId="{B1C02E3B-E36D-4554-BEF8-4EB5C7BA9FF7}" dt="2024-03-16T20:27:45.424" v="4948" actId="478"/>
          <ac:spMkLst>
            <pc:docMk/>
            <pc:sldMk cId="1277661965" sldId="311"/>
            <ac:spMk id="13" creationId="{EB012D6D-78BF-D129-64C2-6970C70A6716}"/>
          </ac:spMkLst>
        </pc:spChg>
        <pc:spChg chg="del">
          <ac:chgData name="Vishal Gupta" userId="6c2bf014763f303f" providerId="LiveId" clId="{B1C02E3B-E36D-4554-BEF8-4EB5C7BA9FF7}" dt="2024-03-16T20:27:45.424" v="4948" actId="478"/>
          <ac:spMkLst>
            <pc:docMk/>
            <pc:sldMk cId="1277661965" sldId="311"/>
            <ac:spMk id="14" creationId="{4FB82162-F8AC-2755-0DA4-843927FD6E2D}"/>
          </ac:spMkLst>
        </pc:spChg>
        <pc:spChg chg="del">
          <ac:chgData name="Vishal Gupta" userId="6c2bf014763f303f" providerId="LiveId" clId="{B1C02E3B-E36D-4554-BEF8-4EB5C7BA9FF7}" dt="2024-03-16T20:27:45.424" v="4948" actId="478"/>
          <ac:spMkLst>
            <pc:docMk/>
            <pc:sldMk cId="1277661965" sldId="311"/>
            <ac:spMk id="15" creationId="{C0A31F37-FB28-1166-B22F-580C8039C2DB}"/>
          </ac:spMkLst>
        </pc:spChg>
        <pc:spChg chg="del">
          <ac:chgData name="Vishal Gupta" userId="6c2bf014763f303f" providerId="LiveId" clId="{B1C02E3B-E36D-4554-BEF8-4EB5C7BA9FF7}" dt="2024-03-16T20:27:45.424" v="4948" actId="478"/>
          <ac:spMkLst>
            <pc:docMk/>
            <pc:sldMk cId="1277661965" sldId="311"/>
            <ac:spMk id="16" creationId="{0349C3D3-C7A5-831D-1B0A-F7D67FD76C36}"/>
          </ac:spMkLst>
        </pc:spChg>
        <pc:spChg chg="del">
          <ac:chgData name="Vishal Gupta" userId="6c2bf014763f303f" providerId="LiveId" clId="{B1C02E3B-E36D-4554-BEF8-4EB5C7BA9FF7}" dt="2024-03-16T20:27:45.424" v="4948" actId="478"/>
          <ac:spMkLst>
            <pc:docMk/>
            <pc:sldMk cId="1277661965" sldId="311"/>
            <ac:spMk id="17" creationId="{AD2E669C-3AAD-A224-F119-398E5D9652DB}"/>
          </ac:spMkLst>
        </pc:spChg>
        <pc:spChg chg="del">
          <ac:chgData name="Vishal Gupta" userId="6c2bf014763f303f" providerId="LiveId" clId="{B1C02E3B-E36D-4554-BEF8-4EB5C7BA9FF7}" dt="2024-03-16T20:27:45.424" v="4948" actId="478"/>
          <ac:spMkLst>
            <pc:docMk/>
            <pc:sldMk cId="1277661965" sldId="311"/>
            <ac:spMk id="18" creationId="{7CA1FBA1-7B27-6198-6AA2-86FF15D05D13}"/>
          </ac:spMkLst>
        </pc:spChg>
        <pc:spChg chg="del">
          <ac:chgData name="Vishal Gupta" userId="6c2bf014763f303f" providerId="LiveId" clId="{B1C02E3B-E36D-4554-BEF8-4EB5C7BA9FF7}" dt="2024-03-16T20:27:45.424" v="4948" actId="478"/>
          <ac:spMkLst>
            <pc:docMk/>
            <pc:sldMk cId="1277661965" sldId="311"/>
            <ac:spMk id="19" creationId="{6EFE3800-22F2-83B5-B704-7EB55BA794E5}"/>
          </ac:spMkLst>
        </pc:spChg>
        <pc:picChg chg="del mod">
          <ac:chgData name="Vishal Gupta" userId="6c2bf014763f303f" providerId="LiveId" clId="{B1C02E3B-E36D-4554-BEF8-4EB5C7BA9FF7}" dt="2024-03-16T20:27:41.413" v="4947" actId="478"/>
          <ac:picMkLst>
            <pc:docMk/>
            <pc:sldMk cId="1277661965" sldId="311"/>
            <ac:picMk id="3" creationId="{94BCDF42-CF5D-D9E6-37A4-DCED864EDB5C}"/>
          </ac:picMkLst>
        </pc:picChg>
        <pc:picChg chg="add mod">
          <ac:chgData name="Vishal Gupta" userId="6c2bf014763f303f" providerId="LiveId" clId="{B1C02E3B-E36D-4554-BEF8-4EB5C7BA9FF7}" dt="2024-03-16T20:27:04.449" v="4944" actId="1076"/>
          <ac:picMkLst>
            <pc:docMk/>
            <pc:sldMk cId="1277661965" sldId="311"/>
            <ac:picMk id="9" creationId="{B7B55342-3231-DE1F-9A0C-5F6AC6F694FF}"/>
          </ac:picMkLst>
        </pc:picChg>
        <pc:picChg chg="del">
          <ac:chgData name="Vishal Gupta" userId="6c2bf014763f303f" providerId="LiveId" clId="{B1C02E3B-E36D-4554-BEF8-4EB5C7BA9FF7}" dt="2024-03-16T20:23:50.633" v="4936" actId="478"/>
          <ac:picMkLst>
            <pc:docMk/>
            <pc:sldMk cId="1277661965" sldId="311"/>
            <ac:picMk id="10" creationId="{6E9B9735-13C6-6F23-FE1B-EB112E0D0406}"/>
          </ac:picMkLst>
        </pc:picChg>
        <pc:picChg chg="add mod">
          <ac:chgData name="Vishal Gupta" userId="6c2bf014763f303f" providerId="LiveId" clId="{B1C02E3B-E36D-4554-BEF8-4EB5C7BA9FF7}" dt="2024-03-16T20:29:26.192" v="4993" actId="14100"/>
          <ac:picMkLst>
            <pc:docMk/>
            <pc:sldMk cId="1277661965" sldId="311"/>
            <ac:picMk id="21" creationId="{E9A2F3D7-8A2A-02E8-7240-65BEC5D64723}"/>
          </ac:picMkLst>
        </pc:picChg>
      </pc:sldChg>
      <pc:sldChg chg="addSp delSp modSp add mod">
        <pc:chgData name="Vishal Gupta" userId="6c2bf014763f303f" providerId="LiveId" clId="{B1C02E3B-E36D-4554-BEF8-4EB5C7BA9FF7}" dt="2024-03-16T21:15:50.235" v="6250" actId="14100"/>
        <pc:sldMkLst>
          <pc:docMk/>
          <pc:sldMk cId="3897546712" sldId="312"/>
        </pc:sldMkLst>
        <pc:spChg chg="mod">
          <ac:chgData name="Vishal Gupta" userId="6c2bf014763f303f" providerId="LiveId" clId="{B1C02E3B-E36D-4554-BEF8-4EB5C7BA9FF7}" dt="2024-03-16T20:35:55.329" v="5189" actId="20577"/>
          <ac:spMkLst>
            <pc:docMk/>
            <pc:sldMk cId="3897546712" sldId="312"/>
            <ac:spMk id="2" creationId="{5930502B-8FC3-E38C-18C4-5E0386F061B0}"/>
          </ac:spMkLst>
        </pc:spChg>
        <pc:spChg chg="mod">
          <ac:chgData name="Vishal Gupta" userId="6c2bf014763f303f" providerId="LiveId" clId="{B1C02E3B-E36D-4554-BEF8-4EB5C7BA9FF7}" dt="2024-03-16T20:35:26.947" v="5179" actId="14100"/>
          <ac:spMkLst>
            <pc:docMk/>
            <pc:sldMk cId="3897546712" sldId="312"/>
            <ac:spMk id="8" creationId="{0E40860C-7BB5-2DC9-7995-139375B1BE52}"/>
          </ac:spMkLst>
        </pc:spChg>
        <pc:spChg chg="add mod">
          <ac:chgData name="Vishal Gupta" userId="6c2bf014763f303f" providerId="LiveId" clId="{B1C02E3B-E36D-4554-BEF8-4EB5C7BA9FF7}" dt="2024-03-16T20:45:42.863" v="5301" actId="1076"/>
          <ac:spMkLst>
            <pc:docMk/>
            <pc:sldMk cId="3897546712" sldId="312"/>
            <ac:spMk id="12" creationId="{1A9AB451-4EF6-A7D8-454C-4C26092CA889}"/>
          </ac:spMkLst>
        </pc:spChg>
        <pc:spChg chg="add mod">
          <ac:chgData name="Vishal Gupta" userId="6c2bf014763f303f" providerId="LiveId" clId="{B1C02E3B-E36D-4554-BEF8-4EB5C7BA9FF7}" dt="2024-03-16T20:45:42.863" v="5301" actId="1076"/>
          <ac:spMkLst>
            <pc:docMk/>
            <pc:sldMk cId="3897546712" sldId="312"/>
            <ac:spMk id="13" creationId="{C04929EA-D464-15D4-97CE-711B637A5E29}"/>
          </ac:spMkLst>
        </pc:spChg>
        <pc:spChg chg="add mod">
          <ac:chgData name="Vishal Gupta" userId="6c2bf014763f303f" providerId="LiveId" clId="{B1C02E3B-E36D-4554-BEF8-4EB5C7BA9FF7}" dt="2024-03-16T20:45:42.863" v="5301" actId="1076"/>
          <ac:spMkLst>
            <pc:docMk/>
            <pc:sldMk cId="3897546712" sldId="312"/>
            <ac:spMk id="14" creationId="{67A9D98A-678E-A46C-B464-3C0503D639DC}"/>
          </ac:spMkLst>
        </pc:spChg>
        <pc:spChg chg="add mod">
          <ac:chgData name="Vishal Gupta" userId="6c2bf014763f303f" providerId="LiveId" clId="{B1C02E3B-E36D-4554-BEF8-4EB5C7BA9FF7}" dt="2024-03-16T21:15:50.235" v="6250" actId="14100"/>
          <ac:spMkLst>
            <pc:docMk/>
            <pc:sldMk cId="3897546712" sldId="312"/>
            <ac:spMk id="15" creationId="{60510ADF-0A59-A469-C253-FA6AC300967E}"/>
          </ac:spMkLst>
        </pc:spChg>
        <pc:picChg chg="add mod">
          <ac:chgData name="Vishal Gupta" userId="6c2bf014763f303f" providerId="LiveId" clId="{B1C02E3B-E36D-4554-BEF8-4EB5C7BA9FF7}" dt="2024-03-16T20:33:00.225" v="5054" actId="14100"/>
          <ac:picMkLst>
            <pc:docMk/>
            <pc:sldMk cId="3897546712" sldId="312"/>
            <ac:picMk id="5" creationId="{9845DC47-4D7F-D2DF-2CB7-5A053AABEF57}"/>
          </ac:picMkLst>
        </pc:picChg>
        <pc:picChg chg="del">
          <ac:chgData name="Vishal Gupta" userId="6c2bf014763f303f" providerId="LiveId" clId="{B1C02E3B-E36D-4554-BEF8-4EB5C7BA9FF7}" dt="2024-03-16T20:34:47.736" v="5170" actId="478"/>
          <ac:picMkLst>
            <pc:docMk/>
            <pc:sldMk cId="3897546712" sldId="312"/>
            <ac:picMk id="9" creationId="{B7B55342-3231-DE1F-9A0C-5F6AC6F694FF}"/>
          </ac:picMkLst>
        </pc:picChg>
        <pc:picChg chg="add mod">
          <ac:chgData name="Vishal Gupta" userId="6c2bf014763f303f" providerId="LiveId" clId="{B1C02E3B-E36D-4554-BEF8-4EB5C7BA9FF7}" dt="2024-03-16T20:35:21.787" v="5176" actId="1076"/>
          <ac:picMkLst>
            <pc:docMk/>
            <pc:sldMk cId="3897546712" sldId="312"/>
            <ac:picMk id="11" creationId="{E1E11D49-C8E0-C509-CE5D-87E4DD52BA7D}"/>
          </ac:picMkLst>
        </pc:picChg>
        <pc:picChg chg="del">
          <ac:chgData name="Vishal Gupta" userId="6c2bf014763f303f" providerId="LiveId" clId="{B1C02E3B-E36D-4554-BEF8-4EB5C7BA9FF7}" dt="2024-03-16T20:32:53.004" v="5049" actId="478"/>
          <ac:picMkLst>
            <pc:docMk/>
            <pc:sldMk cId="3897546712" sldId="312"/>
            <ac:picMk id="21" creationId="{E9A2F3D7-8A2A-02E8-7240-65BEC5D64723}"/>
          </ac:picMkLst>
        </pc:picChg>
      </pc:sldChg>
      <pc:sldChg chg="addSp delSp modSp add mod ord">
        <pc:chgData name="Vishal Gupta" userId="6c2bf014763f303f" providerId="LiveId" clId="{B1C02E3B-E36D-4554-BEF8-4EB5C7BA9FF7}" dt="2024-03-17T01:58:49.184" v="6366" actId="1035"/>
        <pc:sldMkLst>
          <pc:docMk/>
          <pc:sldMk cId="1692859836" sldId="313"/>
        </pc:sldMkLst>
        <pc:spChg chg="mod">
          <ac:chgData name="Vishal Gupta" userId="6c2bf014763f303f" providerId="LiveId" clId="{B1C02E3B-E36D-4554-BEF8-4EB5C7BA9FF7}" dt="2024-03-17T01:57:53.807" v="6359" actId="20577"/>
          <ac:spMkLst>
            <pc:docMk/>
            <pc:sldMk cId="1692859836" sldId="313"/>
            <ac:spMk id="2" creationId="{5930502B-8FC3-E38C-18C4-5E0386F061B0}"/>
          </ac:spMkLst>
        </pc:spChg>
        <pc:spChg chg="del">
          <ac:chgData name="Vishal Gupta" userId="6c2bf014763f303f" providerId="LiveId" clId="{B1C02E3B-E36D-4554-BEF8-4EB5C7BA9FF7}" dt="2024-03-17T01:57:26.530" v="6282" actId="478"/>
          <ac:spMkLst>
            <pc:docMk/>
            <pc:sldMk cId="1692859836" sldId="313"/>
            <ac:spMk id="3" creationId="{7F658299-83C0-F27A-74DC-8C0561FA4BF4}"/>
          </ac:spMkLst>
        </pc:spChg>
        <pc:spChg chg="del">
          <ac:chgData name="Vishal Gupta" userId="6c2bf014763f303f" providerId="LiveId" clId="{B1C02E3B-E36D-4554-BEF8-4EB5C7BA9FF7}" dt="2024-03-17T01:57:26.530" v="6282" actId="478"/>
          <ac:spMkLst>
            <pc:docMk/>
            <pc:sldMk cId="1692859836" sldId="313"/>
            <ac:spMk id="6" creationId="{343E2C72-8834-F3A8-7083-C3DFC55608AF}"/>
          </ac:spMkLst>
        </pc:spChg>
        <pc:spChg chg="del">
          <ac:chgData name="Vishal Gupta" userId="6c2bf014763f303f" providerId="LiveId" clId="{B1C02E3B-E36D-4554-BEF8-4EB5C7BA9FF7}" dt="2024-03-17T01:57:26.530" v="6282" actId="478"/>
          <ac:spMkLst>
            <pc:docMk/>
            <pc:sldMk cId="1692859836" sldId="313"/>
            <ac:spMk id="9" creationId="{4D20707A-9743-8367-EA9F-17ED0DF06750}"/>
          </ac:spMkLst>
        </pc:spChg>
        <pc:picChg chg="add mod">
          <ac:chgData name="Vishal Gupta" userId="6c2bf014763f303f" providerId="LiveId" clId="{B1C02E3B-E36D-4554-BEF8-4EB5C7BA9FF7}" dt="2024-03-17T01:58:49.184" v="6366" actId="1035"/>
          <ac:picMkLst>
            <pc:docMk/>
            <pc:sldMk cId="1692859836" sldId="313"/>
            <ac:picMk id="5" creationId="{99E1E2BB-B049-5A19-12BE-3BB718326030}"/>
          </ac:picMkLst>
        </pc:picChg>
        <pc:picChg chg="del">
          <ac:chgData name="Vishal Gupta" userId="6c2bf014763f303f" providerId="LiveId" clId="{B1C02E3B-E36D-4554-BEF8-4EB5C7BA9FF7}" dt="2024-03-17T01:57:26.530" v="6282" actId="478"/>
          <ac:picMkLst>
            <pc:docMk/>
            <pc:sldMk cId="1692859836" sldId="313"/>
            <ac:picMk id="6148" creationId="{7D8EDB6B-343A-60FE-9A92-C474F20917EE}"/>
          </ac:picMkLst>
        </pc:picChg>
      </pc:sldChg>
    </pc:docChg>
  </pc:docChgLst>
</pc:chgInfo>
</file>

<file path=ppt/media/image1.png>
</file>

<file path=ppt/media/image10.png>
</file>

<file path=ppt/media/image11.png>
</file>

<file path=ppt/media/image12.jpeg>
</file>

<file path=ppt/media/image13.png>
</file>

<file path=ppt/media/image14.png>
</file>

<file path=ppt/media/image15.svg>
</file>

<file path=ppt/media/image16.png>
</file>

<file path=ppt/media/image17.jpeg>
</file>

<file path=ppt/media/image18.jpe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png>
</file>

<file path=ppt/media/image27.png>
</file>

<file path=ppt/media/image28.svg>
</file>

<file path=ppt/media/image29.jpg>
</file>

<file path=ppt/media/image3.png>
</file>

<file path=ppt/media/image30.png>
</file>

<file path=ppt/media/image31.png>
</file>

<file path=ppt/media/image32.png>
</file>

<file path=ppt/media/image33.png>
</file>

<file path=ppt/media/image34.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1C4469-34FD-4135-B00F-244044F443B0}" type="datetimeFigureOut">
              <a:rPr lang="en-IN" smtClean="0"/>
              <a:t>16-03-2024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251772-9406-467D-A72D-963879370851}" type="slidenum">
              <a:rPr lang="en-IN" smtClean="0"/>
              <a:t>‹#›</a:t>
            </a:fld>
            <a:endParaRPr lang="en-IN"/>
          </a:p>
        </p:txBody>
      </p:sp>
    </p:spTree>
    <p:extLst>
      <p:ext uri="{BB962C8B-B14F-4D97-AF65-F5344CB8AC3E}">
        <p14:creationId xmlns:p14="http://schemas.microsoft.com/office/powerpoint/2010/main" val="3360069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92a1ad2113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92a1ad2113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7"/>
        <p:cNvGrpSpPr/>
        <p:nvPr/>
      </p:nvGrpSpPr>
      <p:grpSpPr>
        <a:xfrm>
          <a:off x="0" y="0"/>
          <a:ext cx="0" cy="0"/>
          <a:chOff x="0" y="0"/>
          <a:chExt cx="0" cy="0"/>
        </a:xfrm>
      </p:grpSpPr>
      <p:sp>
        <p:nvSpPr>
          <p:cNvPr id="1688" name="Google Shape;1688;g929290261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9" name="Google Shape;1689;g929290261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416300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3" name="Google Shape;2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4" name="Google Shape;24;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758232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936379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30" name="Google Shape;30;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sz="1600"/>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31" name="Google Shape;31;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14196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4" name="Google Shape;34;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49365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38" name="Google Shape;38;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39" name="Google Shape;39;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40" name="Google Shape;40;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539129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Autofit/>
          </a:bodyPr>
          <a:lstStyle>
            <a:lvl1pPr marL="609585" lvl="0" indent="-304792">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67620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46" name="Google Shape;46;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Autofit/>
          </a:bodyPr>
          <a:lstStyle>
            <a:lvl1pPr marL="609585" lvl="0" indent="-457189" algn="ctr">
              <a:spcBef>
                <a:spcPts val="0"/>
              </a:spcBef>
              <a:spcAft>
                <a:spcPts val="0"/>
              </a:spcAft>
              <a:buSzPts val="1800"/>
              <a:buChar char="●"/>
              <a:defRPr/>
            </a:lvl1pPr>
            <a:lvl2pPr marL="1219170" lvl="1" indent="-423323" algn="ctr">
              <a:spcBef>
                <a:spcPts val="2133"/>
              </a:spcBef>
              <a:spcAft>
                <a:spcPts val="0"/>
              </a:spcAft>
              <a:buSzPts val="1400"/>
              <a:buChar char="○"/>
              <a:defRPr/>
            </a:lvl2pPr>
            <a:lvl3pPr marL="1828754" lvl="2" indent="-423323" algn="ctr">
              <a:spcBef>
                <a:spcPts val="2133"/>
              </a:spcBef>
              <a:spcAft>
                <a:spcPts val="0"/>
              </a:spcAft>
              <a:buSzPts val="1400"/>
              <a:buChar char="■"/>
              <a:defRPr/>
            </a:lvl3pPr>
            <a:lvl4pPr marL="2438339" lvl="3" indent="-423323" algn="ctr">
              <a:spcBef>
                <a:spcPts val="2133"/>
              </a:spcBef>
              <a:spcAft>
                <a:spcPts val="0"/>
              </a:spcAft>
              <a:buSzPts val="1400"/>
              <a:buChar char="●"/>
              <a:defRPr/>
            </a:lvl4pPr>
            <a:lvl5pPr marL="3047924" lvl="4" indent="-423323" algn="ctr">
              <a:spcBef>
                <a:spcPts val="2133"/>
              </a:spcBef>
              <a:spcAft>
                <a:spcPts val="0"/>
              </a:spcAft>
              <a:buSzPts val="1400"/>
              <a:buChar char="○"/>
              <a:defRPr/>
            </a:lvl5pPr>
            <a:lvl6pPr marL="3657509" lvl="5" indent="-423323" algn="ctr">
              <a:spcBef>
                <a:spcPts val="2133"/>
              </a:spcBef>
              <a:spcAft>
                <a:spcPts val="0"/>
              </a:spcAft>
              <a:buSzPts val="1400"/>
              <a:buChar char="■"/>
              <a:defRPr/>
            </a:lvl6pPr>
            <a:lvl7pPr marL="4267093" lvl="6" indent="-423323" algn="ctr">
              <a:spcBef>
                <a:spcPts val="2133"/>
              </a:spcBef>
              <a:spcAft>
                <a:spcPts val="0"/>
              </a:spcAft>
              <a:buSzPts val="1400"/>
              <a:buChar char="●"/>
              <a:defRPr/>
            </a:lvl7pPr>
            <a:lvl8pPr marL="4876678" lvl="7" indent="-423323" algn="ctr">
              <a:spcBef>
                <a:spcPts val="2133"/>
              </a:spcBef>
              <a:spcAft>
                <a:spcPts val="0"/>
              </a:spcAft>
              <a:buSzPts val="1400"/>
              <a:buChar char="○"/>
              <a:defRPr/>
            </a:lvl8pPr>
            <a:lvl9pPr marL="5486263" lvl="8" indent="-423323" algn="ctr">
              <a:spcBef>
                <a:spcPts val="2133"/>
              </a:spcBef>
              <a:spcAft>
                <a:spcPts val="2133"/>
              </a:spcAft>
              <a:buSzPts val="1400"/>
              <a:buChar char="■"/>
              <a:defRPr/>
            </a:lvl9pPr>
          </a:lstStyle>
          <a:p>
            <a:endParaRPr/>
          </a:p>
        </p:txBody>
      </p:sp>
      <p:sp>
        <p:nvSpPr>
          <p:cNvPr id="47" name="Google Shape;47;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447639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908254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chemeClr val="dk2"/>
                </a:solidFill>
              </a:defRPr>
            </a:lvl1pPr>
            <a:lvl2pPr lvl="1" algn="r">
              <a:buNone/>
              <a:defRPr sz="1333">
                <a:solidFill>
                  <a:schemeClr val="dk2"/>
                </a:solidFill>
              </a:defRPr>
            </a:lvl2pPr>
            <a:lvl3pPr lvl="2" algn="r">
              <a:buNone/>
              <a:defRPr sz="1333">
                <a:solidFill>
                  <a:schemeClr val="dk2"/>
                </a:solidFill>
              </a:defRPr>
            </a:lvl3pPr>
            <a:lvl4pPr lvl="3" algn="r">
              <a:buNone/>
              <a:defRPr sz="1333">
                <a:solidFill>
                  <a:schemeClr val="dk2"/>
                </a:solidFill>
              </a:defRPr>
            </a:lvl4pPr>
            <a:lvl5pPr lvl="4" algn="r">
              <a:buNone/>
              <a:defRPr sz="1333">
                <a:solidFill>
                  <a:schemeClr val="dk2"/>
                </a:solidFill>
              </a:defRPr>
            </a:lvl5pPr>
            <a:lvl6pPr lvl="5" algn="r">
              <a:buNone/>
              <a:defRPr sz="1333">
                <a:solidFill>
                  <a:schemeClr val="dk2"/>
                </a:solidFill>
              </a:defRPr>
            </a:lvl6pPr>
            <a:lvl7pPr lvl="6" algn="r">
              <a:buNone/>
              <a:defRPr sz="1333">
                <a:solidFill>
                  <a:schemeClr val="dk2"/>
                </a:solidFill>
              </a:defRPr>
            </a:lvl7pPr>
            <a:lvl8pPr lvl="7" algn="r">
              <a:buNone/>
              <a:defRPr sz="1333">
                <a:solidFill>
                  <a:schemeClr val="dk2"/>
                </a:solidFill>
              </a:defRPr>
            </a:lvl8pPr>
            <a:lvl9pPr lvl="8" algn="r">
              <a:buNone/>
              <a:defRPr sz="1333">
                <a:solidFill>
                  <a:schemeClr val="dk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59045609"/>
      </p:ext>
    </p:extLst>
  </p:cSld>
  <p:clrMap bg1="lt1" tx1="dk1" bg2="dk2" tx2="lt2" accent1="accent1" accent2="accent2" accent3="accent3" accent4="accent4" accent5="accent5" accent6="accent6" hlink="hlink" folHlink="folHlink"/>
  <p:sldLayoutIdLst>
    <p:sldLayoutId id="2147483662"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2.svg"/></Relationships>
</file>

<file path=ppt/slides/_rels/slide13.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 Id="rId4" Type="http://schemas.openxmlformats.org/officeDocument/2006/relationships/image" Target="../media/image28.svg"/></Relationships>
</file>

<file path=ppt/slides/_rels/slide15.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3.xml"/><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3" name="Rectangle 2">
            <a:extLst>
              <a:ext uri="{FF2B5EF4-FFF2-40B4-BE49-F238E27FC236}">
                <a16:creationId xmlns:a16="http://schemas.microsoft.com/office/drawing/2014/main" id="{1F9DDB3F-7944-39C8-6A28-888211182C48}"/>
              </a:ext>
            </a:extLst>
          </p:cNvPr>
          <p:cNvSpPr/>
          <p:nvPr/>
        </p:nvSpPr>
        <p:spPr>
          <a:xfrm>
            <a:off x="-7909" y="-2"/>
            <a:ext cx="12192000" cy="6858001"/>
          </a:xfrm>
          <a:prstGeom prst="rect">
            <a:avLst/>
          </a:prstGeom>
          <a:solidFill>
            <a:srgbClr val="321A1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Google Shape;164;p13"/>
          <p:cNvSpPr txBox="1"/>
          <p:nvPr/>
        </p:nvSpPr>
        <p:spPr>
          <a:xfrm>
            <a:off x="345585" y="934074"/>
            <a:ext cx="5080526" cy="3357615"/>
          </a:xfrm>
          <a:prstGeom prst="rect">
            <a:avLst/>
          </a:prstGeom>
          <a:noFill/>
          <a:ln>
            <a:noFill/>
          </a:ln>
        </p:spPr>
        <p:txBody>
          <a:bodyPr spcFirstLastPara="1" wrap="square" lIns="121900" tIns="121900" rIns="121900" bIns="121900" anchor="t" anchorCtr="0">
            <a:noAutofit/>
          </a:bodyPr>
          <a:lstStyle/>
          <a:p>
            <a:pPr algn="l"/>
            <a:r>
              <a:rPr lang="en-US" sz="3600" b="1" i="0" dirty="0">
                <a:solidFill>
                  <a:schemeClr val="bg1"/>
                </a:solidFill>
                <a:effectLst/>
                <a:latin typeface="Söhne"/>
              </a:rPr>
              <a:t>Fine Tuning Large Language Model For Analyzing Large Volume Customer Reviews</a:t>
            </a:r>
            <a:endParaRPr lang="en-IN" sz="3600" b="1" i="0" dirty="0">
              <a:solidFill>
                <a:schemeClr val="bg1"/>
              </a:solidFill>
              <a:effectLst/>
              <a:latin typeface="Helvetica Neue"/>
            </a:endParaRPr>
          </a:p>
        </p:txBody>
      </p:sp>
      <p:sp>
        <p:nvSpPr>
          <p:cNvPr id="165" name="Google Shape;165;p13"/>
          <p:cNvSpPr txBox="1"/>
          <p:nvPr/>
        </p:nvSpPr>
        <p:spPr>
          <a:xfrm>
            <a:off x="334896" y="3899805"/>
            <a:ext cx="4394400" cy="710400"/>
          </a:xfrm>
          <a:prstGeom prst="rect">
            <a:avLst/>
          </a:prstGeom>
          <a:noFill/>
          <a:ln>
            <a:noFill/>
          </a:ln>
        </p:spPr>
        <p:txBody>
          <a:bodyPr spcFirstLastPara="1" wrap="square" lIns="121900" tIns="121900" rIns="121900" bIns="121900" anchor="t" anchorCtr="0">
            <a:noAutofit/>
          </a:bodyPr>
          <a:lstStyle/>
          <a:p>
            <a:pPr defTabSz="1219170">
              <a:buClr>
                <a:srgbClr val="000000"/>
              </a:buClr>
            </a:pPr>
            <a:r>
              <a:rPr lang="en" sz="2000" b="1" kern="0" dirty="0">
                <a:solidFill>
                  <a:schemeClr val="bg1"/>
                </a:solidFill>
                <a:latin typeface="Roboto"/>
                <a:ea typeface="Roboto"/>
                <a:cs typeface="Roboto"/>
                <a:sym typeface="Roboto"/>
              </a:rPr>
              <a:t>Team Members:</a:t>
            </a:r>
          </a:p>
          <a:p>
            <a:pPr defTabSz="1219170">
              <a:buClr>
                <a:srgbClr val="000000"/>
              </a:buClr>
            </a:pPr>
            <a:endParaRPr lang="en" sz="2000" kern="0" dirty="0">
              <a:solidFill>
                <a:schemeClr val="bg1"/>
              </a:solidFill>
              <a:latin typeface="Roboto"/>
              <a:ea typeface="Roboto"/>
              <a:cs typeface="Roboto"/>
              <a:sym typeface="Roboto"/>
            </a:endParaRPr>
          </a:p>
          <a:p>
            <a:pPr defTabSz="1219170">
              <a:buClr>
                <a:srgbClr val="000000"/>
              </a:buClr>
            </a:pPr>
            <a:r>
              <a:rPr lang="en-IN" sz="2000" i="0" dirty="0">
                <a:solidFill>
                  <a:schemeClr val="bg1"/>
                </a:solidFill>
                <a:effectLst/>
                <a:latin typeface="Helvetica Neue"/>
              </a:rPr>
              <a:t>Vishal Anand Gupta</a:t>
            </a:r>
          </a:p>
          <a:p>
            <a:pPr defTabSz="1219170">
              <a:buClr>
                <a:srgbClr val="000000"/>
              </a:buClr>
            </a:pPr>
            <a:r>
              <a:rPr lang="en-IN" sz="2000" dirty="0" err="1">
                <a:solidFill>
                  <a:schemeClr val="bg1"/>
                </a:solidFill>
                <a:latin typeface="Helvetica Neue"/>
              </a:rPr>
              <a:t>Pinru</a:t>
            </a:r>
            <a:r>
              <a:rPr lang="en-IN" sz="2000" dirty="0">
                <a:solidFill>
                  <a:schemeClr val="bg1"/>
                </a:solidFill>
                <a:latin typeface="Helvetica Neue"/>
              </a:rPr>
              <a:t> Chen (Becky)</a:t>
            </a:r>
          </a:p>
          <a:p>
            <a:pPr defTabSz="1219170">
              <a:buClr>
                <a:srgbClr val="000000"/>
              </a:buClr>
            </a:pPr>
            <a:r>
              <a:rPr lang="en-IN" sz="2000" dirty="0">
                <a:solidFill>
                  <a:schemeClr val="bg1"/>
                </a:solidFill>
                <a:latin typeface="Helvetica Neue"/>
              </a:rPr>
              <a:t>Anisha Singh</a:t>
            </a:r>
          </a:p>
          <a:p>
            <a:pPr defTabSz="1219170">
              <a:buClr>
                <a:srgbClr val="000000"/>
              </a:buClr>
            </a:pPr>
            <a:r>
              <a:rPr lang="en-IN" sz="2000" dirty="0" err="1">
                <a:solidFill>
                  <a:schemeClr val="bg1"/>
                </a:solidFill>
                <a:latin typeface="Helvetica Neue"/>
              </a:rPr>
              <a:t>Ziyue</a:t>
            </a:r>
            <a:r>
              <a:rPr lang="en-IN" sz="2000" dirty="0">
                <a:solidFill>
                  <a:schemeClr val="bg1"/>
                </a:solidFill>
                <a:latin typeface="Helvetica Neue"/>
              </a:rPr>
              <a:t> Fan (Gabby)</a:t>
            </a:r>
          </a:p>
          <a:p>
            <a:pPr defTabSz="1219170">
              <a:buClr>
                <a:srgbClr val="000000"/>
              </a:buClr>
            </a:pPr>
            <a:r>
              <a:rPr lang="en-IN" sz="2000" dirty="0">
                <a:solidFill>
                  <a:schemeClr val="bg1"/>
                </a:solidFill>
                <a:latin typeface="Helvetica Neue"/>
              </a:rPr>
              <a:t>Arushi Sethi</a:t>
            </a:r>
          </a:p>
          <a:p>
            <a:pPr defTabSz="1219170">
              <a:buClr>
                <a:srgbClr val="000000"/>
              </a:buClr>
            </a:pPr>
            <a:r>
              <a:rPr lang="en-IN" sz="2000" dirty="0">
                <a:solidFill>
                  <a:schemeClr val="bg1"/>
                </a:solidFill>
                <a:latin typeface="Helvetica Neue"/>
                <a:sym typeface="Roboto"/>
              </a:rPr>
              <a:t>Anurag Sahu</a:t>
            </a:r>
            <a:endParaRPr sz="2000" dirty="0">
              <a:solidFill>
                <a:schemeClr val="bg1"/>
              </a:solidFill>
              <a:latin typeface="Helvetica Neue"/>
              <a:sym typeface="Roboto"/>
            </a:endParaRPr>
          </a:p>
        </p:txBody>
      </p:sp>
      <p:pic>
        <p:nvPicPr>
          <p:cNvPr id="2" name="Picture 2" descr="Inside LLaMA: Meta AI New Large Language Model that Outperforms ...">
            <a:extLst>
              <a:ext uri="{FF2B5EF4-FFF2-40B4-BE49-F238E27FC236}">
                <a16:creationId xmlns:a16="http://schemas.microsoft.com/office/drawing/2014/main" id="{D29F3D5F-BD60-FA42-A780-64B92987E4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6090" y="0"/>
            <a:ext cx="685800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UT Austin Guide [2021 Overview] - Ivy Scholars">
            <a:extLst>
              <a:ext uri="{FF2B5EF4-FFF2-40B4-BE49-F238E27FC236}">
                <a16:creationId xmlns:a16="http://schemas.microsoft.com/office/drawing/2014/main" id="{40CBC34F-2A4E-6525-F3EF-6BBD03821E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0110" y="3184151"/>
            <a:ext cx="1391959" cy="139195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E8009-7388-5947-23BE-B8CFDB4BA79B}"/>
              </a:ext>
            </a:extLst>
          </p:cNvPr>
          <p:cNvSpPr txBox="1">
            <a:spLocks/>
          </p:cNvSpPr>
          <p:nvPr/>
        </p:nvSpPr>
        <p:spPr>
          <a:xfrm>
            <a:off x="415600" y="402449"/>
            <a:ext cx="11360800" cy="76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ctr"/>
            <a:r>
              <a:rPr lang="en-US" sz="3600" b="1" kern="0" dirty="0">
                <a:latin typeface="Poppins" panose="00000500000000000000" pitchFamily="2" charset="0"/>
                <a:cs typeface="Poppins" panose="00000500000000000000" pitchFamily="2" charset="0"/>
              </a:rPr>
              <a:t>Training Parameters &amp; Loss</a:t>
            </a:r>
          </a:p>
        </p:txBody>
      </p:sp>
      <p:pic>
        <p:nvPicPr>
          <p:cNvPr id="16" name="Picture 15" descr="A graph showing loss and loss&#10;&#10;Description automatically generated">
            <a:extLst>
              <a:ext uri="{FF2B5EF4-FFF2-40B4-BE49-F238E27FC236}">
                <a16:creationId xmlns:a16="http://schemas.microsoft.com/office/drawing/2014/main" id="{CBDE82CA-E095-7A00-B568-FF54ABE05B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275" y="2439722"/>
            <a:ext cx="4793130" cy="26164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Picture 16" descr="A graph with numbers and a line&#10;&#10;Description automatically generated">
            <a:extLst>
              <a:ext uri="{FF2B5EF4-FFF2-40B4-BE49-F238E27FC236}">
                <a16:creationId xmlns:a16="http://schemas.microsoft.com/office/drawing/2014/main" id="{A25E2AA5-77FE-BC66-6F15-B1D5B5FDFB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2696" y="2439722"/>
            <a:ext cx="4793130" cy="26164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8" name="Rectangle 17">
            <a:extLst>
              <a:ext uri="{FF2B5EF4-FFF2-40B4-BE49-F238E27FC236}">
                <a16:creationId xmlns:a16="http://schemas.microsoft.com/office/drawing/2014/main" id="{4F6FD375-4564-1CE2-3B91-4D7D3DA2C381}"/>
              </a:ext>
            </a:extLst>
          </p:cNvPr>
          <p:cNvSpPr/>
          <p:nvPr/>
        </p:nvSpPr>
        <p:spPr>
          <a:xfrm>
            <a:off x="798275" y="1466668"/>
            <a:ext cx="2393961" cy="422482"/>
          </a:xfrm>
          <a:prstGeom prst="rect">
            <a:avLst/>
          </a:prstGeom>
          <a:solidFill>
            <a:srgbClr val="152D32"/>
          </a:solidFill>
          <a:ln>
            <a:solidFill>
              <a:srgbClr val="4073A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 Epochs = 8</a:t>
            </a:r>
          </a:p>
        </p:txBody>
      </p:sp>
      <p:sp>
        <p:nvSpPr>
          <p:cNvPr id="19" name="Rectangle 18">
            <a:extLst>
              <a:ext uri="{FF2B5EF4-FFF2-40B4-BE49-F238E27FC236}">
                <a16:creationId xmlns:a16="http://schemas.microsoft.com/office/drawing/2014/main" id="{23297FBB-F4C4-BD12-EA99-792D98A5C9E6}"/>
              </a:ext>
            </a:extLst>
          </p:cNvPr>
          <p:cNvSpPr/>
          <p:nvPr/>
        </p:nvSpPr>
        <p:spPr>
          <a:xfrm>
            <a:off x="4899019" y="1466668"/>
            <a:ext cx="2393961" cy="422482"/>
          </a:xfrm>
          <a:prstGeom prst="rect">
            <a:avLst/>
          </a:prstGeom>
          <a:solidFill>
            <a:srgbClr val="152D32"/>
          </a:solidFill>
          <a:ln>
            <a:solidFill>
              <a:srgbClr val="4073A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Batch Size = 1</a:t>
            </a:r>
          </a:p>
        </p:txBody>
      </p:sp>
      <p:sp>
        <p:nvSpPr>
          <p:cNvPr id="20" name="Rectangle 19">
            <a:extLst>
              <a:ext uri="{FF2B5EF4-FFF2-40B4-BE49-F238E27FC236}">
                <a16:creationId xmlns:a16="http://schemas.microsoft.com/office/drawing/2014/main" id="{FB458A24-0120-8E4B-C649-2AC07E27759A}"/>
              </a:ext>
            </a:extLst>
          </p:cNvPr>
          <p:cNvSpPr/>
          <p:nvPr/>
        </p:nvSpPr>
        <p:spPr>
          <a:xfrm>
            <a:off x="9181865" y="1466668"/>
            <a:ext cx="2393961" cy="422482"/>
          </a:xfrm>
          <a:prstGeom prst="rect">
            <a:avLst/>
          </a:prstGeom>
          <a:solidFill>
            <a:srgbClr val="152D32"/>
          </a:solidFill>
          <a:ln>
            <a:solidFill>
              <a:srgbClr val="4073A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Learning Rate = 5e-5</a:t>
            </a:r>
          </a:p>
        </p:txBody>
      </p:sp>
      <p:sp>
        <p:nvSpPr>
          <p:cNvPr id="21" name="TextBox 20">
            <a:extLst>
              <a:ext uri="{FF2B5EF4-FFF2-40B4-BE49-F238E27FC236}">
                <a16:creationId xmlns:a16="http://schemas.microsoft.com/office/drawing/2014/main" id="{8A68867E-8468-71B0-D1CD-CA01804049C1}"/>
              </a:ext>
            </a:extLst>
          </p:cNvPr>
          <p:cNvSpPr txBox="1"/>
          <p:nvPr/>
        </p:nvSpPr>
        <p:spPr>
          <a:xfrm>
            <a:off x="702129" y="5530561"/>
            <a:ext cx="10873697" cy="1107996"/>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marL="285750" indent="-285750">
              <a:spcAft>
                <a:spcPts val="1200"/>
              </a:spcAft>
              <a:buFont typeface="Arial" panose="020B0604020202020204" pitchFamily="34" charset="0"/>
              <a:buChar char="•"/>
            </a:pPr>
            <a:r>
              <a:rPr lang="en-IN" sz="1400" dirty="0">
                <a:latin typeface="Poppins" panose="00000500000000000000" pitchFamily="2" charset="0"/>
                <a:cs typeface="Poppins" panose="00000500000000000000" pitchFamily="2" charset="0"/>
              </a:rPr>
              <a:t>Before using Llama-2-7B-32K-Instruct we had also tried out OpenHermes-2p5-Mistral-7B which didn’t give great results</a:t>
            </a:r>
          </a:p>
          <a:p>
            <a:pPr marL="285750" indent="-285750">
              <a:spcAft>
                <a:spcPts val="1200"/>
              </a:spcAft>
              <a:buFont typeface="Arial" panose="020B0604020202020204" pitchFamily="34" charset="0"/>
              <a:buChar char="•"/>
            </a:pPr>
            <a:r>
              <a:rPr lang="en-IN" sz="1400" dirty="0">
                <a:latin typeface="Poppins" panose="00000500000000000000" pitchFamily="2" charset="0"/>
                <a:cs typeface="Poppins" panose="00000500000000000000" pitchFamily="2" charset="0"/>
              </a:rPr>
              <a:t>We had also trained Llama 2 initially with 5 epochs and a batch size of 4. However, increasing the epochs and decreasing the batch size significantly improved results</a:t>
            </a:r>
          </a:p>
        </p:txBody>
      </p:sp>
    </p:spTree>
    <p:extLst>
      <p:ext uri="{BB962C8B-B14F-4D97-AF65-F5344CB8AC3E}">
        <p14:creationId xmlns:p14="http://schemas.microsoft.com/office/powerpoint/2010/main" val="170355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0502B-8FC3-E38C-18C4-5E0386F061B0}"/>
              </a:ext>
            </a:extLst>
          </p:cNvPr>
          <p:cNvSpPr>
            <a:spLocks noGrp="1"/>
          </p:cNvSpPr>
          <p:nvPr>
            <p:ph type="title"/>
          </p:nvPr>
        </p:nvSpPr>
        <p:spPr>
          <a:xfrm>
            <a:off x="415600" y="402449"/>
            <a:ext cx="11360800" cy="763600"/>
          </a:xfrm>
        </p:spPr>
        <p:txBody>
          <a:bodyPr/>
          <a:lstStyle/>
          <a:p>
            <a:pPr algn="ctr"/>
            <a:r>
              <a:rPr lang="en-IN" sz="3600" b="1" dirty="0">
                <a:latin typeface="Poppins" panose="00000500000000000000" pitchFamily="2" charset="0"/>
                <a:cs typeface="Poppins" panose="00000500000000000000" pitchFamily="2" charset="0"/>
              </a:rPr>
              <a:t>Checking Tuned Model Performance</a:t>
            </a:r>
          </a:p>
        </p:txBody>
      </p:sp>
      <p:sp>
        <p:nvSpPr>
          <p:cNvPr id="5" name="TextBox 4">
            <a:extLst>
              <a:ext uri="{FF2B5EF4-FFF2-40B4-BE49-F238E27FC236}">
                <a16:creationId xmlns:a16="http://schemas.microsoft.com/office/drawing/2014/main" id="{33747941-4D6D-359A-15AA-B45B70FE8C8C}"/>
              </a:ext>
            </a:extLst>
          </p:cNvPr>
          <p:cNvSpPr txBox="1"/>
          <p:nvPr/>
        </p:nvSpPr>
        <p:spPr>
          <a:xfrm>
            <a:off x="8311243" y="2946541"/>
            <a:ext cx="3010580" cy="1200329"/>
          </a:xfrm>
          <a:prstGeom prst="rect">
            <a:avLst/>
          </a:prstGeom>
          <a:noFill/>
          <a:ln>
            <a:noFill/>
          </a:ln>
        </p:spPr>
        <p:txBody>
          <a:bodyPr wrap="square">
            <a:spAutoFit/>
          </a:bodyPr>
          <a:lstStyle/>
          <a:p>
            <a:pPr algn="ctr"/>
            <a:r>
              <a:rPr lang="en-US" b="0" i="0" dirty="0">
                <a:solidFill>
                  <a:srgbClr val="242424"/>
                </a:solidFill>
                <a:effectLst/>
                <a:latin typeface="source-serif-pro"/>
              </a:rPr>
              <a:t>As we can see, the output now is much </a:t>
            </a:r>
            <a:r>
              <a:rPr lang="en-US" b="1" i="0" dirty="0">
                <a:solidFill>
                  <a:srgbClr val="242424"/>
                </a:solidFill>
                <a:effectLst/>
                <a:latin typeface="source-serif-pro"/>
              </a:rPr>
              <a:t>more accurate, concise and in the desirable format.</a:t>
            </a:r>
            <a:endParaRPr lang="en-US" b="1" dirty="0"/>
          </a:p>
        </p:txBody>
      </p:sp>
      <p:pic>
        <p:nvPicPr>
          <p:cNvPr id="10242" name="Picture 2">
            <a:extLst>
              <a:ext uri="{FF2B5EF4-FFF2-40B4-BE49-F238E27FC236}">
                <a16:creationId xmlns:a16="http://schemas.microsoft.com/office/drawing/2014/main" id="{A642CEE9-2EB0-0F68-59D6-7B7D79419F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492" y="2001611"/>
            <a:ext cx="8018427" cy="328068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917B517-FFB3-34A5-9B20-D585C19FFA79}"/>
              </a:ext>
            </a:extLst>
          </p:cNvPr>
          <p:cNvSpPr txBox="1"/>
          <p:nvPr/>
        </p:nvSpPr>
        <p:spPr>
          <a:xfrm>
            <a:off x="1316333" y="5979595"/>
            <a:ext cx="9363617" cy="369332"/>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IN" b="1" dirty="0">
                <a:latin typeface="+mj-lt"/>
                <a:cs typeface="Poppins" panose="00000500000000000000" pitchFamily="2" charset="0"/>
              </a:rPr>
              <a:t>Now we can go ahead and generate outputs for all the reviews in our dataset</a:t>
            </a:r>
          </a:p>
        </p:txBody>
      </p:sp>
    </p:spTree>
    <p:extLst>
      <p:ext uri="{BB962C8B-B14F-4D97-AF65-F5344CB8AC3E}">
        <p14:creationId xmlns:p14="http://schemas.microsoft.com/office/powerpoint/2010/main" val="38235546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0502B-8FC3-E38C-18C4-5E0386F061B0}"/>
              </a:ext>
            </a:extLst>
          </p:cNvPr>
          <p:cNvSpPr>
            <a:spLocks noGrp="1"/>
          </p:cNvSpPr>
          <p:nvPr>
            <p:ph type="title"/>
          </p:nvPr>
        </p:nvSpPr>
        <p:spPr>
          <a:xfrm>
            <a:off x="415600" y="402449"/>
            <a:ext cx="11360800" cy="763600"/>
          </a:xfrm>
        </p:spPr>
        <p:txBody>
          <a:bodyPr/>
          <a:lstStyle/>
          <a:p>
            <a:pPr algn="ctr"/>
            <a:r>
              <a:rPr lang="en-IN" sz="3600" b="1" dirty="0">
                <a:latin typeface="Poppins" panose="00000500000000000000" pitchFamily="2" charset="0"/>
                <a:cs typeface="Poppins" panose="00000500000000000000" pitchFamily="2" charset="0"/>
              </a:rPr>
              <a:t>Post Processing (1/3)</a:t>
            </a:r>
          </a:p>
        </p:txBody>
      </p:sp>
      <p:pic>
        <p:nvPicPr>
          <p:cNvPr id="3" name="Picture 2" descr="A screenshot of a computer&#10;&#10;Description automatically generated">
            <a:extLst>
              <a:ext uri="{FF2B5EF4-FFF2-40B4-BE49-F238E27FC236}">
                <a16:creationId xmlns:a16="http://schemas.microsoft.com/office/drawing/2014/main" id="{94BCDF42-CF5D-D9E6-37A4-DCED864EDB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560" y="1635343"/>
            <a:ext cx="10058400" cy="2811338"/>
          </a:xfrm>
          <a:prstGeom prst="rect">
            <a:avLst/>
          </a:prstGeom>
        </p:spPr>
      </p:pic>
      <p:grpSp>
        <p:nvGrpSpPr>
          <p:cNvPr id="4" name="Group 3">
            <a:extLst>
              <a:ext uri="{FF2B5EF4-FFF2-40B4-BE49-F238E27FC236}">
                <a16:creationId xmlns:a16="http://schemas.microsoft.com/office/drawing/2014/main" id="{AC93FD13-084D-0BF1-4B33-0FB22CF1E603}"/>
              </a:ext>
            </a:extLst>
          </p:cNvPr>
          <p:cNvGrpSpPr/>
          <p:nvPr/>
        </p:nvGrpSpPr>
        <p:grpSpPr>
          <a:xfrm>
            <a:off x="468246" y="1100490"/>
            <a:ext cx="11308154" cy="5267653"/>
            <a:chOff x="8634676" y="222629"/>
            <a:chExt cx="3331353" cy="6216100"/>
          </a:xfrm>
        </p:grpSpPr>
        <p:sp>
          <p:nvSpPr>
            <p:cNvPr id="6" name="Rectangle 5">
              <a:extLst>
                <a:ext uri="{FF2B5EF4-FFF2-40B4-BE49-F238E27FC236}">
                  <a16:creationId xmlns:a16="http://schemas.microsoft.com/office/drawing/2014/main" id="{414932A8-A702-080C-C181-D6104A296183}"/>
                </a:ext>
              </a:extLst>
            </p:cNvPr>
            <p:cNvSpPr/>
            <p:nvPr/>
          </p:nvSpPr>
          <p:spPr bwMode="gray">
            <a:xfrm>
              <a:off x="8634676" y="448262"/>
              <a:ext cx="3302199" cy="5990467"/>
            </a:xfrm>
            <a:prstGeom prst="rect">
              <a:avLst/>
            </a:prstGeom>
            <a:noFill/>
            <a:ln w="9525" cap="flat" cmpd="sng" algn="ctr">
              <a:solidFill>
                <a:srgbClr val="005480"/>
              </a:solidFill>
              <a:prstDash val="solid"/>
              <a:headEnd/>
              <a:tailEnd/>
            </a:ln>
            <a:effectLst/>
          </p:spPr>
          <p:txBody>
            <a:bodyPr wrap="square" lIns="182880" tIns="274320" rIns="91440" bIns="45720" rtlCol="0" anchor="t">
              <a:noAutofit/>
            </a:bodyPr>
            <a:lstStyle/>
            <a:p>
              <a:pPr>
                <a:spcBef>
                  <a:spcPts val="1200"/>
                </a:spcBef>
                <a:spcAft>
                  <a:spcPts val="900"/>
                </a:spcAft>
                <a:defRPr/>
              </a:pPr>
              <a:endParaRPr kern="0">
                <a:solidFill>
                  <a:srgbClr val="53565A"/>
                </a:solidFill>
                <a:latin typeface="Arial"/>
                <a:cs typeface="Calibri" panose="020F0502020204030204" pitchFamily="34" charset="0"/>
              </a:endParaRPr>
            </a:p>
          </p:txBody>
        </p:sp>
        <p:sp>
          <p:nvSpPr>
            <p:cNvPr id="7" name="Rectangle 6">
              <a:extLst>
                <a:ext uri="{FF2B5EF4-FFF2-40B4-BE49-F238E27FC236}">
                  <a16:creationId xmlns:a16="http://schemas.microsoft.com/office/drawing/2014/main" id="{BBCB2390-C36B-5226-C1A7-31DF3091ABFE}"/>
                </a:ext>
              </a:extLst>
            </p:cNvPr>
            <p:cNvSpPr/>
            <p:nvPr/>
          </p:nvSpPr>
          <p:spPr>
            <a:xfrm>
              <a:off x="8669279" y="1215589"/>
              <a:ext cx="3296750" cy="714854"/>
            </a:xfrm>
            <a:prstGeom prst="rect">
              <a:avLst/>
            </a:prstGeom>
          </p:spPr>
          <p:txBody>
            <a:bodyPr wrap="square">
              <a:spAutoFit/>
            </a:bodyPr>
            <a:lstStyle/>
            <a:p>
              <a:pPr>
                <a:spcAft>
                  <a:spcPts val="600"/>
                </a:spcAft>
              </a:pPr>
              <a:endParaRPr lang="en-US" sz="1250" dirty="0"/>
            </a:p>
          </p:txBody>
        </p:sp>
        <p:sp>
          <p:nvSpPr>
            <p:cNvPr id="8" name="TextBox 7">
              <a:extLst>
                <a:ext uri="{FF2B5EF4-FFF2-40B4-BE49-F238E27FC236}">
                  <a16:creationId xmlns:a16="http://schemas.microsoft.com/office/drawing/2014/main" id="{0E40860C-7BB5-2DC9-7995-139375B1BE52}"/>
                </a:ext>
              </a:extLst>
            </p:cNvPr>
            <p:cNvSpPr txBox="1"/>
            <p:nvPr/>
          </p:nvSpPr>
          <p:spPr>
            <a:xfrm>
              <a:off x="9209659" y="222629"/>
              <a:ext cx="2162672" cy="399511"/>
            </a:xfrm>
            <a:prstGeom prst="rect">
              <a:avLst/>
            </a:prstGeom>
            <a:solidFill>
              <a:srgbClr val="FFFFFF"/>
            </a:solidFill>
          </p:spPr>
          <p:txBody>
            <a:bodyPr wrap="square" rtlCol="0" anchor="ctr">
              <a:spAutoFit/>
            </a:bodyPr>
            <a:lstStyle/>
            <a:p>
              <a:pPr algn="ctr" defTabSz="685783">
                <a:defRPr sz="1200" b="1" i="0" u="none" strike="noStrike" kern="1200" baseline="0">
                  <a:solidFill>
                    <a:prstClr val="black"/>
                  </a:solidFill>
                  <a:latin typeface="+mn-lt"/>
                  <a:ea typeface="+mn-ea"/>
                  <a:cs typeface="+mn-cs"/>
                </a:defRPr>
              </a:pPr>
              <a:r>
                <a:rPr lang="en-US" sz="1600" dirty="0">
                  <a:solidFill>
                    <a:srgbClr val="00629B"/>
                  </a:solidFill>
                  <a:latin typeface="Arial"/>
                </a:rPr>
                <a:t>Step 1 : </a:t>
              </a:r>
              <a:r>
                <a:rPr lang="en-US" sz="1600" dirty="0">
                  <a:solidFill>
                    <a:srgbClr val="374151"/>
                  </a:solidFill>
                </a:rPr>
                <a:t>Extract topics from the model generated output</a:t>
              </a:r>
              <a:endParaRPr sz="1600" baseline="30000" dirty="0">
                <a:solidFill>
                  <a:srgbClr val="00629B"/>
                </a:solidFill>
                <a:latin typeface="Arial"/>
              </a:endParaRPr>
            </a:p>
          </p:txBody>
        </p:sp>
      </p:grpSp>
      <p:pic>
        <p:nvPicPr>
          <p:cNvPr id="10" name="Graphic 9" descr="Clipboard Checked with solid fill">
            <a:extLst>
              <a:ext uri="{FF2B5EF4-FFF2-40B4-BE49-F238E27FC236}">
                <a16:creationId xmlns:a16="http://schemas.microsoft.com/office/drawing/2014/main" id="{6E9B9735-13C6-6F23-FE1B-EB112E0D040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640479" y="929175"/>
            <a:ext cx="624548" cy="624548"/>
          </a:xfrm>
          <a:prstGeom prst="rect">
            <a:avLst/>
          </a:prstGeom>
        </p:spPr>
      </p:pic>
      <p:sp>
        <p:nvSpPr>
          <p:cNvPr id="11" name="Rectangle 10">
            <a:extLst>
              <a:ext uri="{FF2B5EF4-FFF2-40B4-BE49-F238E27FC236}">
                <a16:creationId xmlns:a16="http://schemas.microsoft.com/office/drawing/2014/main" id="{E466A368-01CB-CB40-AD0C-78499E112731}"/>
              </a:ext>
            </a:extLst>
          </p:cNvPr>
          <p:cNvSpPr/>
          <p:nvPr/>
        </p:nvSpPr>
        <p:spPr>
          <a:xfrm>
            <a:off x="9685840" y="4965938"/>
            <a:ext cx="1170853" cy="422482"/>
          </a:xfrm>
          <a:prstGeom prst="rect">
            <a:avLst/>
          </a:prstGeom>
          <a:solidFill>
            <a:srgbClr val="B155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Service</a:t>
            </a:r>
          </a:p>
        </p:txBody>
      </p:sp>
      <p:sp>
        <p:nvSpPr>
          <p:cNvPr id="12" name="Rectangle 11">
            <a:extLst>
              <a:ext uri="{FF2B5EF4-FFF2-40B4-BE49-F238E27FC236}">
                <a16:creationId xmlns:a16="http://schemas.microsoft.com/office/drawing/2014/main" id="{6C7CD8D5-B1FA-A637-3F52-2182A42A57BF}"/>
              </a:ext>
            </a:extLst>
          </p:cNvPr>
          <p:cNvSpPr/>
          <p:nvPr/>
        </p:nvSpPr>
        <p:spPr>
          <a:xfrm>
            <a:off x="2078409" y="5694117"/>
            <a:ext cx="1228089" cy="422482"/>
          </a:xfrm>
          <a:prstGeom prst="rect">
            <a:avLst/>
          </a:prstGeom>
          <a:solidFill>
            <a:srgbClr val="B155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Ambiance</a:t>
            </a:r>
          </a:p>
        </p:txBody>
      </p:sp>
      <p:sp>
        <p:nvSpPr>
          <p:cNvPr id="13" name="Rectangle 12">
            <a:extLst>
              <a:ext uri="{FF2B5EF4-FFF2-40B4-BE49-F238E27FC236}">
                <a16:creationId xmlns:a16="http://schemas.microsoft.com/office/drawing/2014/main" id="{EB012D6D-78BF-D129-64C2-6970C70A6716}"/>
              </a:ext>
            </a:extLst>
          </p:cNvPr>
          <p:cNvSpPr/>
          <p:nvPr/>
        </p:nvSpPr>
        <p:spPr>
          <a:xfrm>
            <a:off x="8653821" y="5694117"/>
            <a:ext cx="1170853" cy="422482"/>
          </a:xfrm>
          <a:prstGeom prst="rect">
            <a:avLst/>
          </a:prstGeom>
          <a:solidFill>
            <a:srgbClr val="B155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Parking</a:t>
            </a:r>
          </a:p>
        </p:txBody>
      </p:sp>
      <p:sp>
        <p:nvSpPr>
          <p:cNvPr id="14" name="Rectangle 13">
            <a:extLst>
              <a:ext uri="{FF2B5EF4-FFF2-40B4-BE49-F238E27FC236}">
                <a16:creationId xmlns:a16="http://schemas.microsoft.com/office/drawing/2014/main" id="{4FB82162-F8AC-2755-0DA4-843927FD6E2D}"/>
              </a:ext>
            </a:extLst>
          </p:cNvPr>
          <p:cNvSpPr/>
          <p:nvPr/>
        </p:nvSpPr>
        <p:spPr>
          <a:xfrm>
            <a:off x="6442939" y="5694117"/>
            <a:ext cx="1228089" cy="422482"/>
          </a:xfrm>
          <a:prstGeom prst="rect">
            <a:avLst/>
          </a:prstGeom>
          <a:solidFill>
            <a:srgbClr val="B155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Location</a:t>
            </a:r>
          </a:p>
        </p:txBody>
      </p:sp>
      <p:sp>
        <p:nvSpPr>
          <p:cNvPr id="15" name="Rectangle 14">
            <a:extLst>
              <a:ext uri="{FF2B5EF4-FFF2-40B4-BE49-F238E27FC236}">
                <a16:creationId xmlns:a16="http://schemas.microsoft.com/office/drawing/2014/main" id="{C0A31F37-FB28-1166-B22F-580C8039C2DB}"/>
              </a:ext>
            </a:extLst>
          </p:cNvPr>
          <p:cNvSpPr/>
          <p:nvPr/>
        </p:nvSpPr>
        <p:spPr>
          <a:xfrm>
            <a:off x="1015358" y="4965938"/>
            <a:ext cx="1170853" cy="422482"/>
          </a:xfrm>
          <a:prstGeom prst="rect">
            <a:avLst/>
          </a:prstGeom>
          <a:solidFill>
            <a:srgbClr val="B155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Food</a:t>
            </a:r>
          </a:p>
        </p:txBody>
      </p:sp>
      <p:sp>
        <p:nvSpPr>
          <p:cNvPr id="16" name="Rectangle 15">
            <a:extLst>
              <a:ext uri="{FF2B5EF4-FFF2-40B4-BE49-F238E27FC236}">
                <a16:creationId xmlns:a16="http://schemas.microsoft.com/office/drawing/2014/main" id="{0349C3D3-C7A5-831D-1B0A-F7D67FD76C36}"/>
              </a:ext>
            </a:extLst>
          </p:cNvPr>
          <p:cNvSpPr/>
          <p:nvPr/>
        </p:nvSpPr>
        <p:spPr>
          <a:xfrm>
            <a:off x="3154361" y="4965938"/>
            <a:ext cx="1228089" cy="422482"/>
          </a:xfrm>
          <a:prstGeom prst="rect">
            <a:avLst/>
          </a:prstGeom>
          <a:solidFill>
            <a:srgbClr val="B155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Drinks</a:t>
            </a:r>
          </a:p>
        </p:txBody>
      </p:sp>
      <p:sp>
        <p:nvSpPr>
          <p:cNvPr id="17" name="Rectangle 16">
            <a:extLst>
              <a:ext uri="{FF2B5EF4-FFF2-40B4-BE49-F238E27FC236}">
                <a16:creationId xmlns:a16="http://schemas.microsoft.com/office/drawing/2014/main" id="{AD2E669C-3AAD-A224-F119-398E5D9652DB}"/>
              </a:ext>
            </a:extLst>
          </p:cNvPr>
          <p:cNvSpPr/>
          <p:nvPr/>
        </p:nvSpPr>
        <p:spPr>
          <a:xfrm>
            <a:off x="5350600" y="4965938"/>
            <a:ext cx="1170853" cy="422482"/>
          </a:xfrm>
          <a:prstGeom prst="rect">
            <a:avLst/>
          </a:prstGeom>
          <a:solidFill>
            <a:srgbClr val="B155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Menu</a:t>
            </a:r>
          </a:p>
        </p:txBody>
      </p:sp>
      <p:sp>
        <p:nvSpPr>
          <p:cNvPr id="18" name="Rectangle 17">
            <a:extLst>
              <a:ext uri="{FF2B5EF4-FFF2-40B4-BE49-F238E27FC236}">
                <a16:creationId xmlns:a16="http://schemas.microsoft.com/office/drawing/2014/main" id="{7CA1FBA1-7B27-6198-6AA2-86FF15D05D13}"/>
              </a:ext>
            </a:extLst>
          </p:cNvPr>
          <p:cNvSpPr/>
          <p:nvPr/>
        </p:nvSpPr>
        <p:spPr>
          <a:xfrm>
            <a:off x="7489603" y="4965938"/>
            <a:ext cx="1228089" cy="422482"/>
          </a:xfrm>
          <a:prstGeom prst="rect">
            <a:avLst/>
          </a:prstGeom>
          <a:solidFill>
            <a:srgbClr val="B155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Price</a:t>
            </a:r>
          </a:p>
        </p:txBody>
      </p:sp>
      <p:sp>
        <p:nvSpPr>
          <p:cNvPr id="19" name="Rectangle 18">
            <a:extLst>
              <a:ext uri="{FF2B5EF4-FFF2-40B4-BE49-F238E27FC236}">
                <a16:creationId xmlns:a16="http://schemas.microsoft.com/office/drawing/2014/main" id="{6EFE3800-22F2-83B5-B704-7EB55BA794E5}"/>
              </a:ext>
            </a:extLst>
          </p:cNvPr>
          <p:cNvSpPr/>
          <p:nvPr/>
        </p:nvSpPr>
        <p:spPr>
          <a:xfrm>
            <a:off x="4289292" y="5694117"/>
            <a:ext cx="1170853" cy="422482"/>
          </a:xfrm>
          <a:prstGeom prst="rect">
            <a:avLst/>
          </a:prstGeom>
          <a:solidFill>
            <a:srgbClr val="B155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rPr>
              <a:t>Music</a:t>
            </a:r>
          </a:p>
        </p:txBody>
      </p:sp>
    </p:spTree>
    <p:extLst>
      <p:ext uri="{BB962C8B-B14F-4D97-AF65-F5344CB8AC3E}">
        <p14:creationId xmlns:p14="http://schemas.microsoft.com/office/powerpoint/2010/main" val="4024921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0502B-8FC3-E38C-18C4-5E0386F061B0}"/>
              </a:ext>
            </a:extLst>
          </p:cNvPr>
          <p:cNvSpPr>
            <a:spLocks noGrp="1"/>
          </p:cNvSpPr>
          <p:nvPr>
            <p:ph type="title"/>
          </p:nvPr>
        </p:nvSpPr>
        <p:spPr>
          <a:xfrm>
            <a:off x="415600" y="402449"/>
            <a:ext cx="11360800" cy="763600"/>
          </a:xfrm>
        </p:spPr>
        <p:txBody>
          <a:bodyPr/>
          <a:lstStyle/>
          <a:p>
            <a:pPr algn="ctr"/>
            <a:r>
              <a:rPr lang="en-IN" sz="3600" b="1" dirty="0">
                <a:latin typeface="Poppins" panose="00000500000000000000" pitchFamily="2" charset="0"/>
                <a:cs typeface="Poppins" panose="00000500000000000000" pitchFamily="2" charset="0"/>
              </a:rPr>
              <a:t>Post Processing (2/3)</a:t>
            </a:r>
          </a:p>
        </p:txBody>
      </p:sp>
      <p:grpSp>
        <p:nvGrpSpPr>
          <p:cNvPr id="4" name="Group 3">
            <a:extLst>
              <a:ext uri="{FF2B5EF4-FFF2-40B4-BE49-F238E27FC236}">
                <a16:creationId xmlns:a16="http://schemas.microsoft.com/office/drawing/2014/main" id="{AC93FD13-084D-0BF1-4B33-0FB22CF1E603}"/>
              </a:ext>
            </a:extLst>
          </p:cNvPr>
          <p:cNvGrpSpPr/>
          <p:nvPr/>
        </p:nvGrpSpPr>
        <p:grpSpPr>
          <a:xfrm>
            <a:off x="468246" y="1100490"/>
            <a:ext cx="11308154" cy="5267653"/>
            <a:chOff x="8634676" y="222629"/>
            <a:chExt cx="3331353" cy="6216100"/>
          </a:xfrm>
        </p:grpSpPr>
        <p:sp>
          <p:nvSpPr>
            <p:cNvPr id="6" name="Rectangle 5">
              <a:extLst>
                <a:ext uri="{FF2B5EF4-FFF2-40B4-BE49-F238E27FC236}">
                  <a16:creationId xmlns:a16="http://schemas.microsoft.com/office/drawing/2014/main" id="{414932A8-A702-080C-C181-D6104A296183}"/>
                </a:ext>
              </a:extLst>
            </p:cNvPr>
            <p:cNvSpPr/>
            <p:nvPr/>
          </p:nvSpPr>
          <p:spPr bwMode="gray">
            <a:xfrm>
              <a:off x="8634676" y="448262"/>
              <a:ext cx="3302199" cy="5990467"/>
            </a:xfrm>
            <a:prstGeom prst="rect">
              <a:avLst/>
            </a:prstGeom>
            <a:noFill/>
            <a:ln w="9525" cap="flat" cmpd="sng" algn="ctr">
              <a:solidFill>
                <a:srgbClr val="005480"/>
              </a:solidFill>
              <a:prstDash val="solid"/>
              <a:headEnd/>
              <a:tailEnd/>
            </a:ln>
            <a:effectLst/>
          </p:spPr>
          <p:txBody>
            <a:bodyPr wrap="square" lIns="182880" tIns="274320" rIns="91440" bIns="45720" rtlCol="0" anchor="t">
              <a:noAutofit/>
            </a:bodyPr>
            <a:lstStyle/>
            <a:p>
              <a:pPr>
                <a:spcBef>
                  <a:spcPts val="1200"/>
                </a:spcBef>
                <a:spcAft>
                  <a:spcPts val="900"/>
                </a:spcAft>
                <a:defRPr/>
              </a:pPr>
              <a:endParaRPr kern="0">
                <a:solidFill>
                  <a:srgbClr val="53565A"/>
                </a:solidFill>
                <a:latin typeface="Arial"/>
                <a:cs typeface="Calibri" panose="020F0502020204030204" pitchFamily="34" charset="0"/>
              </a:endParaRPr>
            </a:p>
          </p:txBody>
        </p:sp>
        <p:sp>
          <p:nvSpPr>
            <p:cNvPr id="7" name="Rectangle 6">
              <a:extLst>
                <a:ext uri="{FF2B5EF4-FFF2-40B4-BE49-F238E27FC236}">
                  <a16:creationId xmlns:a16="http://schemas.microsoft.com/office/drawing/2014/main" id="{BBCB2390-C36B-5226-C1A7-31DF3091ABFE}"/>
                </a:ext>
              </a:extLst>
            </p:cNvPr>
            <p:cNvSpPr/>
            <p:nvPr/>
          </p:nvSpPr>
          <p:spPr>
            <a:xfrm>
              <a:off x="8669279" y="1215589"/>
              <a:ext cx="3296750" cy="714854"/>
            </a:xfrm>
            <a:prstGeom prst="rect">
              <a:avLst/>
            </a:prstGeom>
          </p:spPr>
          <p:txBody>
            <a:bodyPr wrap="square">
              <a:spAutoFit/>
            </a:bodyPr>
            <a:lstStyle/>
            <a:p>
              <a:pPr>
                <a:spcAft>
                  <a:spcPts val="600"/>
                </a:spcAft>
              </a:pPr>
              <a:endParaRPr lang="en-US" sz="1250" dirty="0"/>
            </a:p>
          </p:txBody>
        </p:sp>
        <p:sp>
          <p:nvSpPr>
            <p:cNvPr id="8" name="TextBox 7">
              <a:extLst>
                <a:ext uri="{FF2B5EF4-FFF2-40B4-BE49-F238E27FC236}">
                  <a16:creationId xmlns:a16="http://schemas.microsoft.com/office/drawing/2014/main" id="{0E40860C-7BB5-2DC9-7995-139375B1BE52}"/>
                </a:ext>
              </a:extLst>
            </p:cNvPr>
            <p:cNvSpPr txBox="1"/>
            <p:nvPr/>
          </p:nvSpPr>
          <p:spPr>
            <a:xfrm>
              <a:off x="9209659" y="222629"/>
              <a:ext cx="2162672" cy="399511"/>
            </a:xfrm>
            <a:prstGeom prst="rect">
              <a:avLst/>
            </a:prstGeom>
            <a:solidFill>
              <a:srgbClr val="FFFFFF"/>
            </a:solidFill>
          </p:spPr>
          <p:txBody>
            <a:bodyPr wrap="square" rtlCol="0" anchor="ctr">
              <a:spAutoFit/>
            </a:bodyPr>
            <a:lstStyle/>
            <a:p>
              <a:pPr algn="ctr" defTabSz="685783">
                <a:defRPr sz="1200" b="1" i="0" u="none" strike="noStrike" kern="1200" baseline="0">
                  <a:solidFill>
                    <a:prstClr val="black"/>
                  </a:solidFill>
                  <a:latin typeface="+mn-lt"/>
                  <a:ea typeface="+mn-ea"/>
                  <a:cs typeface="+mn-cs"/>
                </a:defRPr>
              </a:pPr>
              <a:r>
                <a:rPr lang="en-US" sz="1600" dirty="0">
                  <a:solidFill>
                    <a:srgbClr val="00629B"/>
                  </a:solidFill>
                  <a:latin typeface="Arial"/>
                </a:rPr>
                <a:t>Step 2 : </a:t>
              </a:r>
              <a:r>
                <a:rPr lang="en-US" sz="1600" dirty="0">
                  <a:solidFill>
                    <a:srgbClr val="374151"/>
                  </a:solidFill>
                </a:rPr>
                <a:t>Extract takeaways for each topic in separate columns</a:t>
              </a:r>
              <a:endParaRPr sz="1600" baseline="30000" dirty="0">
                <a:solidFill>
                  <a:srgbClr val="00629B"/>
                </a:solidFill>
                <a:latin typeface="Arial"/>
              </a:endParaRPr>
            </a:p>
          </p:txBody>
        </p:sp>
      </p:grpSp>
      <p:pic>
        <p:nvPicPr>
          <p:cNvPr id="9" name="Graphic 8" descr="Network diagram with solid fill">
            <a:extLst>
              <a:ext uri="{FF2B5EF4-FFF2-40B4-BE49-F238E27FC236}">
                <a16:creationId xmlns:a16="http://schemas.microsoft.com/office/drawing/2014/main" id="{B7B55342-3231-DE1F-9A0C-5F6AC6F694F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430886" y="979422"/>
            <a:ext cx="624548" cy="624548"/>
          </a:xfrm>
          <a:prstGeom prst="rect">
            <a:avLst/>
          </a:prstGeom>
        </p:spPr>
      </p:pic>
      <p:pic>
        <p:nvPicPr>
          <p:cNvPr id="21" name="Picture 20">
            <a:extLst>
              <a:ext uri="{FF2B5EF4-FFF2-40B4-BE49-F238E27FC236}">
                <a16:creationId xmlns:a16="http://schemas.microsoft.com/office/drawing/2014/main" id="{E9A2F3D7-8A2A-02E8-7240-65BEC5D64723}"/>
              </a:ext>
            </a:extLst>
          </p:cNvPr>
          <p:cNvPicPr>
            <a:picLocks noChangeAspect="1"/>
          </p:cNvPicPr>
          <p:nvPr/>
        </p:nvPicPr>
        <p:blipFill>
          <a:blip r:embed="rId4"/>
          <a:stretch>
            <a:fillRect/>
          </a:stretch>
        </p:blipFill>
        <p:spPr>
          <a:xfrm>
            <a:off x="898071" y="1645496"/>
            <a:ext cx="10384972" cy="4481406"/>
          </a:xfrm>
          <a:prstGeom prst="rect">
            <a:avLst/>
          </a:prstGeom>
        </p:spPr>
      </p:pic>
    </p:spTree>
    <p:extLst>
      <p:ext uri="{BB962C8B-B14F-4D97-AF65-F5344CB8AC3E}">
        <p14:creationId xmlns:p14="http://schemas.microsoft.com/office/powerpoint/2010/main" val="1277661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0502B-8FC3-E38C-18C4-5E0386F061B0}"/>
              </a:ext>
            </a:extLst>
          </p:cNvPr>
          <p:cNvSpPr>
            <a:spLocks noGrp="1"/>
          </p:cNvSpPr>
          <p:nvPr>
            <p:ph type="title"/>
          </p:nvPr>
        </p:nvSpPr>
        <p:spPr>
          <a:xfrm>
            <a:off x="415600" y="402449"/>
            <a:ext cx="11360800" cy="763600"/>
          </a:xfrm>
        </p:spPr>
        <p:txBody>
          <a:bodyPr/>
          <a:lstStyle/>
          <a:p>
            <a:pPr algn="ctr"/>
            <a:r>
              <a:rPr lang="en-IN" sz="3600" b="1" dirty="0">
                <a:latin typeface="Poppins" panose="00000500000000000000" pitchFamily="2" charset="0"/>
                <a:cs typeface="Poppins" panose="00000500000000000000" pitchFamily="2" charset="0"/>
              </a:rPr>
              <a:t>Post Processing (3/3)</a:t>
            </a:r>
          </a:p>
        </p:txBody>
      </p:sp>
      <p:grpSp>
        <p:nvGrpSpPr>
          <p:cNvPr id="4" name="Group 3">
            <a:extLst>
              <a:ext uri="{FF2B5EF4-FFF2-40B4-BE49-F238E27FC236}">
                <a16:creationId xmlns:a16="http://schemas.microsoft.com/office/drawing/2014/main" id="{AC93FD13-084D-0BF1-4B33-0FB22CF1E603}"/>
              </a:ext>
            </a:extLst>
          </p:cNvPr>
          <p:cNvGrpSpPr/>
          <p:nvPr/>
        </p:nvGrpSpPr>
        <p:grpSpPr>
          <a:xfrm>
            <a:off x="468246" y="1100490"/>
            <a:ext cx="11308154" cy="5267653"/>
            <a:chOff x="8634676" y="222629"/>
            <a:chExt cx="3331353" cy="6216100"/>
          </a:xfrm>
        </p:grpSpPr>
        <p:sp>
          <p:nvSpPr>
            <p:cNvPr id="6" name="Rectangle 5">
              <a:extLst>
                <a:ext uri="{FF2B5EF4-FFF2-40B4-BE49-F238E27FC236}">
                  <a16:creationId xmlns:a16="http://schemas.microsoft.com/office/drawing/2014/main" id="{414932A8-A702-080C-C181-D6104A296183}"/>
                </a:ext>
              </a:extLst>
            </p:cNvPr>
            <p:cNvSpPr/>
            <p:nvPr/>
          </p:nvSpPr>
          <p:spPr bwMode="gray">
            <a:xfrm>
              <a:off x="8634676" y="448262"/>
              <a:ext cx="3302199" cy="5990467"/>
            </a:xfrm>
            <a:prstGeom prst="rect">
              <a:avLst/>
            </a:prstGeom>
            <a:noFill/>
            <a:ln w="9525" cap="flat" cmpd="sng" algn="ctr">
              <a:solidFill>
                <a:srgbClr val="005480"/>
              </a:solidFill>
              <a:prstDash val="solid"/>
              <a:headEnd/>
              <a:tailEnd/>
            </a:ln>
            <a:effectLst/>
          </p:spPr>
          <p:txBody>
            <a:bodyPr wrap="square" lIns="182880" tIns="274320" rIns="91440" bIns="45720" rtlCol="0" anchor="t">
              <a:noAutofit/>
            </a:bodyPr>
            <a:lstStyle/>
            <a:p>
              <a:pPr>
                <a:spcBef>
                  <a:spcPts val="1200"/>
                </a:spcBef>
                <a:spcAft>
                  <a:spcPts val="900"/>
                </a:spcAft>
                <a:defRPr/>
              </a:pPr>
              <a:endParaRPr kern="0">
                <a:solidFill>
                  <a:srgbClr val="53565A"/>
                </a:solidFill>
                <a:latin typeface="Arial"/>
                <a:cs typeface="Calibri" panose="020F0502020204030204" pitchFamily="34" charset="0"/>
              </a:endParaRPr>
            </a:p>
          </p:txBody>
        </p:sp>
        <p:sp>
          <p:nvSpPr>
            <p:cNvPr id="7" name="Rectangle 6">
              <a:extLst>
                <a:ext uri="{FF2B5EF4-FFF2-40B4-BE49-F238E27FC236}">
                  <a16:creationId xmlns:a16="http://schemas.microsoft.com/office/drawing/2014/main" id="{BBCB2390-C36B-5226-C1A7-31DF3091ABFE}"/>
                </a:ext>
              </a:extLst>
            </p:cNvPr>
            <p:cNvSpPr/>
            <p:nvPr/>
          </p:nvSpPr>
          <p:spPr>
            <a:xfrm>
              <a:off x="8669279" y="1215589"/>
              <a:ext cx="3296750" cy="714854"/>
            </a:xfrm>
            <a:prstGeom prst="rect">
              <a:avLst/>
            </a:prstGeom>
          </p:spPr>
          <p:txBody>
            <a:bodyPr wrap="square">
              <a:spAutoFit/>
            </a:bodyPr>
            <a:lstStyle/>
            <a:p>
              <a:pPr>
                <a:spcAft>
                  <a:spcPts val="600"/>
                </a:spcAft>
              </a:pPr>
              <a:endParaRPr lang="en-US" sz="1250" dirty="0"/>
            </a:p>
          </p:txBody>
        </p:sp>
        <p:sp>
          <p:nvSpPr>
            <p:cNvPr id="8" name="TextBox 7">
              <a:extLst>
                <a:ext uri="{FF2B5EF4-FFF2-40B4-BE49-F238E27FC236}">
                  <a16:creationId xmlns:a16="http://schemas.microsoft.com/office/drawing/2014/main" id="{0E40860C-7BB5-2DC9-7995-139375B1BE52}"/>
                </a:ext>
              </a:extLst>
            </p:cNvPr>
            <p:cNvSpPr txBox="1"/>
            <p:nvPr/>
          </p:nvSpPr>
          <p:spPr>
            <a:xfrm>
              <a:off x="8851736" y="222629"/>
              <a:ext cx="2878516" cy="399511"/>
            </a:xfrm>
            <a:prstGeom prst="rect">
              <a:avLst/>
            </a:prstGeom>
            <a:solidFill>
              <a:srgbClr val="FFFFFF"/>
            </a:solidFill>
          </p:spPr>
          <p:txBody>
            <a:bodyPr wrap="square" rtlCol="0" anchor="ctr">
              <a:spAutoFit/>
            </a:bodyPr>
            <a:lstStyle/>
            <a:p>
              <a:pPr algn="ctr" defTabSz="685783">
                <a:defRPr sz="1200" b="1" i="0" u="none" strike="noStrike" kern="1200" baseline="0">
                  <a:solidFill>
                    <a:prstClr val="black"/>
                  </a:solidFill>
                  <a:latin typeface="+mn-lt"/>
                  <a:ea typeface="+mn-ea"/>
                  <a:cs typeface="+mn-cs"/>
                </a:defRPr>
              </a:pPr>
              <a:r>
                <a:rPr lang="en-US" sz="1600" dirty="0">
                  <a:solidFill>
                    <a:srgbClr val="00629B"/>
                  </a:solidFill>
                  <a:latin typeface="Arial"/>
                </a:rPr>
                <a:t>Step 3 : </a:t>
              </a:r>
              <a:r>
                <a:rPr lang="en-US" sz="1600" dirty="0">
                  <a:latin typeface="Arial"/>
                </a:rPr>
                <a:t>Extract takeaways for each food item mentioned in a separate data frame</a:t>
              </a:r>
              <a:endParaRPr sz="1600" baseline="30000" dirty="0">
                <a:latin typeface="Arial"/>
              </a:endParaRPr>
            </a:p>
          </p:txBody>
        </p:sp>
      </p:grpSp>
      <p:pic>
        <p:nvPicPr>
          <p:cNvPr id="5" name="Picture 4">
            <a:extLst>
              <a:ext uri="{FF2B5EF4-FFF2-40B4-BE49-F238E27FC236}">
                <a16:creationId xmlns:a16="http://schemas.microsoft.com/office/drawing/2014/main" id="{9845DC47-4D7F-D2DF-2CB7-5A053AABEF57}"/>
              </a:ext>
            </a:extLst>
          </p:cNvPr>
          <p:cNvPicPr>
            <a:picLocks noChangeAspect="1"/>
          </p:cNvPicPr>
          <p:nvPr/>
        </p:nvPicPr>
        <p:blipFill>
          <a:blip r:embed="rId2"/>
          <a:stretch>
            <a:fillRect/>
          </a:stretch>
        </p:blipFill>
        <p:spPr>
          <a:xfrm>
            <a:off x="712550" y="2413676"/>
            <a:ext cx="10766899" cy="2030648"/>
          </a:xfrm>
          <a:prstGeom prst="rect">
            <a:avLst/>
          </a:prstGeom>
        </p:spPr>
      </p:pic>
      <p:pic>
        <p:nvPicPr>
          <p:cNvPr id="11" name="Graphic 10" descr="Restaurant with solid fill">
            <a:extLst>
              <a:ext uri="{FF2B5EF4-FFF2-40B4-BE49-F238E27FC236}">
                <a16:creationId xmlns:a16="http://schemas.microsoft.com/office/drawing/2014/main" id="{E1E11D49-C8E0-C509-CE5D-87E4DD52BA7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89312" y="916599"/>
            <a:ext cx="624548" cy="624548"/>
          </a:xfrm>
          <a:prstGeom prst="rect">
            <a:avLst/>
          </a:prstGeom>
        </p:spPr>
      </p:pic>
      <p:sp>
        <p:nvSpPr>
          <p:cNvPr id="15" name="TextBox 14">
            <a:extLst>
              <a:ext uri="{FF2B5EF4-FFF2-40B4-BE49-F238E27FC236}">
                <a16:creationId xmlns:a16="http://schemas.microsoft.com/office/drawing/2014/main" id="{60510ADF-0A59-A469-C253-FA6AC300967E}"/>
              </a:ext>
            </a:extLst>
          </p:cNvPr>
          <p:cNvSpPr txBox="1"/>
          <p:nvPr/>
        </p:nvSpPr>
        <p:spPr>
          <a:xfrm>
            <a:off x="712550" y="5008045"/>
            <a:ext cx="10766899" cy="584775"/>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IN" sz="1600" dirty="0">
                <a:latin typeface="Poppins" panose="00000500000000000000" pitchFamily="2" charset="0"/>
                <a:cs typeface="Poppins" panose="00000500000000000000" pitchFamily="2" charset="0"/>
              </a:rPr>
              <a:t>Here, each food item is a separate column, and the cells contain a dictionary where keys are takeaways related to the food item and values are the # of reviews they were mentioned in</a:t>
            </a:r>
            <a:endParaRPr lang="en-IN" sz="1600" b="1"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8975467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7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6AC6FE-BE6E-F38A-2AD7-5097495069C3}"/>
              </a:ext>
            </a:extLst>
          </p:cNvPr>
          <p:cNvSpPr txBox="1"/>
          <p:nvPr/>
        </p:nvSpPr>
        <p:spPr>
          <a:xfrm>
            <a:off x="1395663" y="1576651"/>
            <a:ext cx="9654139" cy="2800767"/>
          </a:xfrm>
          <a:prstGeom prst="rect">
            <a:avLst/>
          </a:prstGeom>
          <a:solidFill>
            <a:srgbClr val="B15564">
              <a:alpha val="70980"/>
            </a:srgbClr>
          </a:solidFill>
          <a:ln>
            <a:noFill/>
          </a:ln>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4400" dirty="0">
                <a:solidFill>
                  <a:schemeClr val="bg1"/>
                </a:solidFill>
                <a:latin typeface="Poppins" panose="00000500000000000000" pitchFamily="2" charset="0"/>
                <a:cs typeface="Poppins" panose="00000500000000000000" pitchFamily="2" charset="0"/>
              </a:rPr>
              <a:t>To test the capability of this framework let’s now ask a few questions that the two restaurants might interested in</a:t>
            </a:r>
            <a:endParaRPr lang="en-IN" sz="1600" dirty="0">
              <a:solidFill>
                <a:schemeClr val="bg1"/>
              </a:solidFill>
            </a:endParaRPr>
          </a:p>
        </p:txBody>
      </p:sp>
    </p:spTree>
    <p:extLst>
      <p:ext uri="{BB962C8B-B14F-4D97-AF65-F5344CB8AC3E}">
        <p14:creationId xmlns:p14="http://schemas.microsoft.com/office/powerpoint/2010/main" val="3516311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5A03A-BAB2-CE4B-9240-4F5A71E69BC0}"/>
              </a:ext>
            </a:extLst>
          </p:cNvPr>
          <p:cNvSpPr>
            <a:spLocks noGrp="1"/>
          </p:cNvSpPr>
          <p:nvPr>
            <p:ph type="title"/>
          </p:nvPr>
        </p:nvSpPr>
        <p:spPr>
          <a:xfrm>
            <a:off x="415600" y="364766"/>
            <a:ext cx="11360800" cy="763600"/>
          </a:xfrm>
        </p:spPr>
        <p:txBody>
          <a:bodyPr/>
          <a:lstStyle/>
          <a:p>
            <a:r>
              <a:rPr lang="en-US" b="1" i="0" dirty="0">
                <a:solidFill>
                  <a:srgbClr val="242424"/>
                </a:solidFill>
                <a:effectLst/>
                <a:latin typeface="Poppins" panose="00000500000000000000" pitchFamily="2" charset="0"/>
                <a:cs typeface="Poppins" panose="00000500000000000000" pitchFamily="2" charset="0"/>
              </a:rPr>
              <a:t>What are some of the most popular food items mentioned by the customers for each restaurant?</a:t>
            </a:r>
            <a:br>
              <a:rPr lang="en-US" b="0" i="0" dirty="0">
                <a:solidFill>
                  <a:srgbClr val="242424"/>
                </a:solidFill>
                <a:effectLst/>
                <a:latin typeface="Poppins" panose="00000500000000000000" pitchFamily="2" charset="0"/>
                <a:cs typeface="Poppins" panose="00000500000000000000" pitchFamily="2" charset="0"/>
              </a:rPr>
            </a:br>
            <a:br>
              <a:rPr lang="en-US" b="0" i="0" dirty="0">
                <a:effectLst/>
                <a:latin typeface="medium-content-sans-serif-font"/>
              </a:rPr>
            </a:br>
            <a:endParaRPr lang="en-IN" dirty="0"/>
          </a:p>
        </p:txBody>
      </p:sp>
      <p:pic>
        <p:nvPicPr>
          <p:cNvPr id="2050" name="Picture 2">
            <a:extLst>
              <a:ext uri="{FF2B5EF4-FFF2-40B4-BE49-F238E27FC236}">
                <a16:creationId xmlns:a16="http://schemas.microsoft.com/office/drawing/2014/main" id="{0587B06B-AC92-9DC1-921E-D94C7032D5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126" y="1532284"/>
            <a:ext cx="5845376" cy="4562249"/>
          </a:xfrm>
          <a:prstGeom prst="rect">
            <a:avLst/>
          </a:prstGeom>
          <a:ln w="19050">
            <a:solidFill>
              <a:srgbClr val="B15564"/>
            </a:solidFill>
          </a:ln>
        </p:spPr>
        <p:style>
          <a:lnRef idx="2">
            <a:schemeClr val="accent1"/>
          </a:lnRef>
          <a:fillRef idx="1">
            <a:schemeClr val="lt1"/>
          </a:fillRef>
          <a:effectRef idx="0">
            <a:schemeClr val="accent1"/>
          </a:effectRef>
          <a:fontRef idx="minor">
            <a:schemeClr val="dk1"/>
          </a:fontRef>
        </p:style>
      </p:pic>
      <p:pic>
        <p:nvPicPr>
          <p:cNvPr id="2058" name="Picture 10">
            <a:extLst>
              <a:ext uri="{FF2B5EF4-FFF2-40B4-BE49-F238E27FC236}">
                <a16:creationId xmlns:a16="http://schemas.microsoft.com/office/drawing/2014/main" id="{8A4BA90F-F3B5-5301-C037-6492FDE59A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9785" y="1532284"/>
            <a:ext cx="5629880" cy="4562249"/>
          </a:xfrm>
          <a:prstGeom prst="rect">
            <a:avLst/>
          </a:prstGeom>
          <a:noFill/>
          <a:ln w="19050">
            <a:solidFill>
              <a:srgbClr val="B15564"/>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47F7461-1F96-58ED-9EB2-D74CE9C099F9}"/>
              </a:ext>
            </a:extLst>
          </p:cNvPr>
          <p:cNvSpPr txBox="1"/>
          <p:nvPr/>
        </p:nvSpPr>
        <p:spPr>
          <a:xfrm>
            <a:off x="148217" y="6346768"/>
            <a:ext cx="11884681" cy="369332"/>
          </a:xfrm>
          <a:prstGeom prst="rect">
            <a:avLst/>
          </a:prstGeom>
          <a:noFill/>
        </p:spPr>
        <p:txBody>
          <a:bodyPr wrap="square" anchor="ctr">
            <a:spAutoFit/>
          </a:bodyPr>
          <a:lstStyle/>
          <a:p>
            <a:pPr algn="ctr"/>
            <a:r>
              <a:rPr lang="en-US" b="0" i="0" dirty="0">
                <a:solidFill>
                  <a:srgbClr val="242424"/>
                </a:solidFill>
                <a:effectLst/>
                <a:latin typeface="Poppins" panose="00000500000000000000" pitchFamily="2" charset="0"/>
                <a:cs typeface="Poppins" panose="00000500000000000000" pitchFamily="2" charset="0"/>
              </a:rPr>
              <a:t>While fried rice is most popular in 1618 Asian Fusion, Soup Dumplings are most coveted in Qi Austin.</a:t>
            </a:r>
            <a:endParaRPr lang="en-US"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5560947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B9F0C710-E624-9423-261F-44D77AF29B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0412" y="1449272"/>
            <a:ext cx="7982481" cy="4716018"/>
          </a:xfrm>
          <a:prstGeom prst="rect">
            <a:avLst/>
          </a:prstGeom>
          <a:ln>
            <a:noFill/>
          </a:ln>
        </p:spPr>
        <p:style>
          <a:lnRef idx="2">
            <a:schemeClr val="accent4"/>
          </a:lnRef>
          <a:fillRef idx="1">
            <a:schemeClr val="lt1"/>
          </a:fillRef>
          <a:effectRef idx="0">
            <a:schemeClr val="accent4"/>
          </a:effectRef>
          <a:fontRef idx="minor">
            <a:schemeClr val="dk1"/>
          </a:fontRef>
        </p:style>
      </p:pic>
      <p:sp>
        <p:nvSpPr>
          <p:cNvPr id="4" name="Title 1">
            <a:extLst>
              <a:ext uri="{FF2B5EF4-FFF2-40B4-BE49-F238E27FC236}">
                <a16:creationId xmlns:a16="http://schemas.microsoft.com/office/drawing/2014/main" id="{90C59FA0-2610-3D11-B43F-8CF9986A0F1B}"/>
              </a:ext>
            </a:extLst>
          </p:cNvPr>
          <p:cNvSpPr txBox="1">
            <a:spLocks/>
          </p:cNvSpPr>
          <p:nvPr/>
        </p:nvSpPr>
        <p:spPr>
          <a:xfrm>
            <a:off x="415600" y="364766"/>
            <a:ext cx="11360800" cy="76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1" i="0" dirty="0">
                <a:solidFill>
                  <a:srgbClr val="242424"/>
                </a:solidFill>
                <a:effectLst/>
                <a:latin typeface="Poppins" panose="00000500000000000000" pitchFamily="2" charset="0"/>
                <a:cs typeface="Poppins" panose="00000500000000000000" pitchFamily="2" charset="0"/>
              </a:rPr>
              <a:t>Although soup dumplings are available in both restaurants, why is it more popular in Qi Austin than 1618 Asian Fusion?</a:t>
            </a:r>
            <a:br>
              <a:rPr lang="en-US" kern="0" dirty="0">
                <a:solidFill>
                  <a:srgbClr val="242424"/>
                </a:solidFill>
                <a:latin typeface="Poppins" panose="00000500000000000000" pitchFamily="2" charset="0"/>
                <a:cs typeface="Poppins" panose="00000500000000000000" pitchFamily="2" charset="0"/>
              </a:rPr>
            </a:br>
            <a:br>
              <a:rPr lang="en-US" kern="0" dirty="0">
                <a:latin typeface="medium-content-sans-serif-font"/>
              </a:rPr>
            </a:br>
            <a:endParaRPr lang="en-IN" kern="0" dirty="0"/>
          </a:p>
        </p:txBody>
      </p:sp>
      <p:sp>
        <p:nvSpPr>
          <p:cNvPr id="8" name="TextBox 7">
            <a:extLst>
              <a:ext uri="{FF2B5EF4-FFF2-40B4-BE49-F238E27FC236}">
                <a16:creationId xmlns:a16="http://schemas.microsoft.com/office/drawing/2014/main" id="{BD976F18-4B5E-2977-0FD2-72B71D14B5AD}"/>
              </a:ext>
            </a:extLst>
          </p:cNvPr>
          <p:cNvSpPr txBox="1"/>
          <p:nvPr/>
        </p:nvSpPr>
        <p:spPr>
          <a:xfrm>
            <a:off x="415599" y="6233639"/>
            <a:ext cx="11360799" cy="584775"/>
          </a:xfrm>
          <a:prstGeom prst="rect">
            <a:avLst/>
          </a:prstGeom>
          <a:noFill/>
        </p:spPr>
        <p:txBody>
          <a:bodyPr wrap="square">
            <a:spAutoFit/>
          </a:bodyPr>
          <a:lstStyle/>
          <a:p>
            <a:pPr algn="ctr"/>
            <a:r>
              <a:rPr lang="en-US" sz="1600" b="0" i="0" dirty="0">
                <a:solidFill>
                  <a:srgbClr val="242424"/>
                </a:solidFill>
                <a:effectLst/>
                <a:latin typeface="Poppins" panose="00000500000000000000" pitchFamily="2" charset="0"/>
                <a:cs typeface="Poppins" panose="00000500000000000000" pitchFamily="2" charset="0"/>
              </a:rPr>
              <a:t>While most of the takeaways for soup dumplings in 1618 Asian Fusion are positive, there are a few constructive criticisms as well , which if acted upon can increase the popularity of soup dumplings in 1618 Asian Fusion.</a:t>
            </a:r>
            <a:endParaRPr lang="en-US" sz="16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002080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C87E4B8B-E7D8-8848-09CC-6937AB72A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516" y="1575082"/>
            <a:ext cx="5988263" cy="4321591"/>
          </a:xfrm>
          <a:prstGeom prst="rect">
            <a:avLst/>
          </a:prstGeom>
          <a:solidFill>
            <a:srgbClr val="B15564"/>
          </a:solidFill>
          <a:ln>
            <a:solidFill>
              <a:srgbClr val="B15564"/>
            </a:solidFill>
          </a:ln>
        </p:spPr>
        <p:style>
          <a:lnRef idx="2">
            <a:schemeClr val="accent1"/>
          </a:lnRef>
          <a:fillRef idx="1">
            <a:schemeClr val="lt1"/>
          </a:fillRef>
          <a:effectRef idx="0">
            <a:schemeClr val="accent1"/>
          </a:effectRef>
          <a:fontRef idx="minor">
            <a:schemeClr val="dk1"/>
          </a:fontRef>
        </p:style>
      </p:pic>
      <p:pic>
        <p:nvPicPr>
          <p:cNvPr id="4102" name="Picture 6">
            <a:extLst>
              <a:ext uri="{FF2B5EF4-FFF2-40B4-BE49-F238E27FC236}">
                <a16:creationId xmlns:a16="http://schemas.microsoft.com/office/drawing/2014/main" id="{CBA6BAB7-7505-163D-FA79-9DDDC885CE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7637" y="1575082"/>
            <a:ext cx="5762847" cy="4321591"/>
          </a:xfrm>
          <a:prstGeom prst="rect">
            <a:avLst/>
          </a:prstGeom>
          <a:solidFill>
            <a:srgbClr val="B15564"/>
          </a:solidFill>
          <a:ln>
            <a:solidFill>
              <a:srgbClr val="B15564"/>
            </a:solidFill>
          </a:ln>
        </p:spPr>
        <p:style>
          <a:lnRef idx="2">
            <a:schemeClr val="accent5"/>
          </a:lnRef>
          <a:fillRef idx="1">
            <a:schemeClr val="lt1"/>
          </a:fillRef>
          <a:effectRef idx="0">
            <a:schemeClr val="accent5"/>
          </a:effectRef>
          <a:fontRef idx="minor">
            <a:schemeClr val="dk1"/>
          </a:fontRef>
        </p:style>
      </p:pic>
      <p:sp>
        <p:nvSpPr>
          <p:cNvPr id="5" name="Title 1">
            <a:extLst>
              <a:ext uri="{FF2B5EF4-FFF2-40B4-BE49-F238E27FC236}">
                <a16:creationId xmlns:a16="http://schemas.microsoft.com/office/drawing/2014/main" id="{FE3D68DF-6798-D400-9790-64C2A0B95410}"/>
              </a:ext>
            </a:extLst>
          </p:cNvPr>
          <p:cNvSpPr txBox="1">
            <a:spLocks/>
          </p:cNvSpPr>
          <p:nvPr/>
        </p:nvSpPr>
        <p:spPr>
          <a:xfrm>
            <a:off x="415600" y="364766"/>
            <a:ext cx="11360800" cy="76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1" i="0" dirty="0">
                <a:solidFill>
                  <a:srgbClr val="242424"/>
                </a:solidFill>
                <a:effectLst/>
                <a:latin typeface="Poppins" panose="00000500000000000000" pitchFamily="2" charset="0"/>
                <a:cs typeface="Poppins" panose="00000500000000000000" pitchFamily="2" charset="0"/>
              </a:rPr>
              <a:t>What is the feedback of customers on price across the two restaurants?</a:t>
            </a:r>
          </a:p>
        </p:txBody>
      </p:sp>
      <p:sp>
        <p:nvSpPr>
          <p:cNvPr id="7" name="TextBox 6">
            <a:extLst>
              <a:ext uri="{FF2B5EF4-FFF2-40B4-BE49-F238E27FC236}">
                <a16:creationId xmlns:a16="http://schemas.microsoft.com/office/drawing/2014/main" id="{699FD026-82D4-E680-6A13-F0B5EBB4DB70}"/>
              </a:ext>
            </a:extLst>
          </p:cNvPr>
          <p:cNvSpPr txBox="1"/>
          <p:nvPr/>
        </p:nvSpPr>
        <p:spPr>
          <a:xfrm>
            <a:off x="467528" y="6099114"/>
            <a:ext cx="10797023" cy="686775"/>
          </a:xfrm>
          <a:prstGeom prst="rect">
            <a:avLst/>
          </a:prstGeom>
          <a:noFill/>
        </p:spPr>
        <p:txBody>
          <a:bodyPr wrap="square">
            <a:spAutoFit/>
          </a:bodyPr>
          <a:lstStyle>
            <a:defPPr>
              <a:defRPr lang="en-US"/>
            </a:defPPr>
            <a:lvl1pPr algn="ctr">
              <a:defRPr sz="1600" b="0" i="0">
                <a:solidFill>
                  <a:srgbClr val="242424"/>
                </a:solidFill>
                <a:effectLst/>
                <a:latin typeface="Poppins" panose="00000500000000000000" pitchFamily="2" charset="0"/>
                <a:cs typeface="Poppins" panose="00000500000000000000" pitchFamily="2" charset="0"/>
              </a:defRPr>
            </a:lvl1pPr>
          </a:lstStyle>
          <a:p>
            <a:r>
              <a:rPr lang="en-US" dirty="0"/>
              <a:t>While price seems to be high across both the restaurants, the sentiment seems stronger for Qi Austin with more mentions of price being high.</a:t>
            </a:r>
          </a:p>
        </p:txBody>
      </p:sp>
    </p:spTree>
    <p:extLst>
      <p:ext uri="{BB962C8B-B14F-4D97-AF65-F5344CB8AC3E}">
        <p14:creationId xmlns:p14="http://schemas.microsoft.com/office/powerpoint/2010/main" val="14688793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3FC6F65-45BE-6CE3-0D35-CF50F9E53A6E}"/>
              </a:ext>
            </a:extLst>
          </p:cNvPr>
          <p:cNvSpPr txBox="1"/>
          <p:nvPr/>
        </p:nvSpPr>
        <p:spPr>
          <a:xfrm>
            <a:off x="415600" y="1356967"/>
            <a:ext cx="11360800" cy="5109091"/>
          </a:xfrm>
          <a:prstGeom prst="rect">
            <a:avLst/>
          </a:prstGeom>
          <a:noFill/>
        </p:spPr>
        <p:txBody>
          <a:bodyPr wrap="square" rtlCol="0">
            <a:spAutoFit/>
          </a:bodyPr>
          <a:lstStyle/>
          <a:p>
            <a:r>
              <a:rPr lang="en-IN" sz="2400" dirty="0">
                <a:latin typeface="Poppins" panose="00000500000000000000" pitchFamily="2" charset="0"/>
                <a:cs typeface="Poppins" panose="00000500000000000000" pitchFamily="2" charset="0"/>
              </a:rPr>
              <a:t>While the results of our project were promising, we do feel there is a significant scope for improvement.</a:t>
            </a:r>
          </a:p>
          <a:p>
            <a:endParaRPr lang="en-IN" sz="2400" dirty="0">
              <a:latin typeface="Poppins" panose="00000500000000000000" pitchFamily="2" charset="0"/>
              <a:cs typeface="Poppins" panose="00000500000000000000" pitchFamily="2" charset="0"/>
            </a:endParaRPr>
          </a:p>
          <a:p>
            <a:r>
              <a:rPr lang="en-IN" sz="2400" dirty="0">
                <a:latin typeface="Poppins" panose="00000500000000000000" pitchFamily="2" charset="0"/>
                <a:cs typeface="Poppins" panose="00000500000000000000" pitchFamily="2" charset="0"/>
              </a:rPr>
              <a:t>Some of the things that can be explored to improve the results are:</a:t>
            </a:r>
          </a:p>
          <a:p>
            <a:endParaRPr lang="en-IN" sz="2400" dirty="0">
              <a:latin typeface="Poppins" panose="00000500000000000000" pitchFamily="2" charset="0"/>
              <a:cs typeface="Poppins" panose="00000500000000000000" pitchFamily="2" charset="0"/>
            </a:endParaRPr>
          </a:p>
          <a:p>
            <a:pPr marL="342900" indent="-342900" algn="l">
              <a:spcAft>
                <a:spcPts val="1200"/>
              </a:spcAft>
              <a:buFont typeface="Wingdings" panose="05000000000000000000" pitchFamily="2" charset="2"/>
              <a:buChar char="Ø"/>
            </a:pPr>
            <a:r>
              <a:rPr lang="en-US" sz="2000" b="0" i="0" dirty="0">
                <a:solidFill>
                  <a:srgbClr val="242424"/>
                </a:solidFill>
                <a:effectLst/>
                <a:latin typeface="Poppins" panose="00000500000000000000" pitchFamily="2" charset="0"/>
                <a:cs typeface="Poppins" panose="00000500000000000000" pitchFamily="2" charset="0"/>
              </a:rPr>
              <a:t>Increasing the size of the tuning dataset</a:t>
            </a:r>
          </a:p>
          <a:p>
            <a:pPr marL="342900" indent="-342900" algn="l">
              <a:spcAft>
                <a:spcPts val="1200"/>
              </a:spcAft>
              <a:buFont typeface="Wingdings" panose="05000000000000000000" pitchFamily="2" charset="2"/>
              <a:buChar char="Ø"/>
            </a:pPr>
            <a:r>
              <a:rPr lang="en-US" sz="2000" b="0" i="0" dirty="0">
                <a:solidFill>
                  <a:srgbClr val="242424"/>
                </a:solidFill>
                <a:effectLst/>
                <a:latin typeface="Poppins" panose="00000500000000000000" pitchFamily="2" charset="0"/>
                <a:cs typeface="Poppins" panose="00000500000000000000" pitchFamily="2" charset="0"/>
              </a:rPr>
              <a:t>Improving the quality of tuning dataset</a:t>
            </a:r>
          </a:p>
          <a:p>
            <a:pPr marL="342900" indent="-342900" algn="l">
              <a:spcAft>
                <a:spcPts val="1200"/>
              </a:spcAft>
              <a:buFont typeface="Wingdings" panose="05000000000000000000" pitchFamily="2" charset="2"/>
              <a:buChar char="Ø"/>
            </a:pPr>
            <a:r>
              <a:rPr lang="en-US" sz="2000" b="0" i="0" dirty="0">
                <a:solidFill>
                  <a:srgbClr val="242424"/>
                </a:solidFill>
                <a:effectLst/>
                <a:latin typeface="Poppins" panose="00000500000000000000" pitchFamily="2" charset="0"/>
                <a:cs typeface="Poppins" panose="00000500000000000000" pitchFamily="2" charset="0"/>
              </a:rPr>
              <a:t>Playing around with system prompts and instructions and see what gives the best results</a:t>
            </a:r>
          </a:p>
          <a:p>
            <a:pPr marL="342900" indent="-342900" algn="l">
              <a:spcAft>
                <a:spcPts val="1200"/>
              </a:spcAft>
              <a:buFont typeface="Wingdings" panose="05000000000000000000" pitchFamily="2" charset="2"/>
              <a:buChar char="Ø"/>
            </a:pPr>
            <a:r>
              <a:rPr lang="en-US" sz="2000" b="0" i="0" dirty="0">
                <a:solidFill>
                  <a:srgbClr val="242424"/>
                </a:solidFill>
                <a:effectLst/>
                <a:latin typeface="Poppins" panose="00000500000000000000" pitchFamily="2" charset="0"/>
                <a:cs typeface="Poppins" panose="00000500000000000000" pitchFamily="2" charset="0"/>
              </a:rPr>
              <a:t>Using a different (larger) base model</a:t>
            </a:r>
          </a:p>
          <a:p>
            <a:pPr marL="342900" indent="-342900" algn="l">
              <a:spcAft>
                <a:spcPts val="1200"/>
              </a:spcAft>
              <a:buFont typeface="Wingdings" panose="05000000000000000000" pitchFamily="2" charset="2"/>
              <a:buChar char="Ø"/>
            </a:pPr>
            <a:r>
              <a:rPr lang="en-US" sz="2000" b="0" i="0" dirty="0">
                <a:solidFill>
                  <a:srgbClr val="242424"/>
                </a:solidFill>
                <a:effectLst/>
                <a:latin typeface="Poppins" panose="00000500000000000000" pitchFamily="2" charset="0"/>
                <a:cs typeface="Poppins" panose="00000500000000000000" pitchFamily="2" charset="0"/>
              </a:rPr>
              <a:t>Increasing training epochs</a:t>
            </a: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sp>
        <p:nvSpPr>
          <p:cNvPr id="4" name="Title 1">
            <a:extLst>
              <a:ext uri="{FF2B5EF4-FFF2-40B4-BE49-F238E27FC236}">
                <a16:creationId xmlns:a16="http://schemas.microsoft.com/office/drawing/2014/main" id="{9EFFE501-52D3-D77C-8521-7333541DF5B7}"/>
              </a:ext>
            </a:extLst>
          </p:cNvPr>
          <p:cNvSpPr txBox="1">
            <a:spLocks/>
          </p:cNvSpPr>
          <p:nvPr/>
        </p:nvSpPr>
        <p:spPr>
          <a:xfrm>
            <a:off x="415600" y="364766"/>
            <a:ext cx="11360800" cy="76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1" i="0" dirty="0">
                <a:solidFill>
                  <a:srgbClr val="242424"/>
                </a:solidFill>
                <a:effectLst/>
                <a:latin typeface="Poppins" panose="00000500000000000000" pitchFamily="2" charset="0"/>
                <a:cs typeface="Poppins" panose="00000500000000000000" pitchFamily="2" charset="0"/>
              </a:rPr>
              <a:t>Future Scope for Improvement</a:t>
            </a:r>
          </a:p>
        </p:txBody>
      </p:sp>
    </p:spTree>
    <p:extLst>
      <p:ext uri="{BB962C8B-B14F-4D97-AF65-F5344CB8AC3E}">
        <p14:creationId xmlns:p14="http://schemas.microsoft.com/office/powerpoint/2010/main" val="3069785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0502B-8FC3-E38C-18C4-5E0386F061B0}"/>
              </a:ext>
            </a:extLst>
          </p:cNvPr>
          <p:cNvSpPr>
            <a:spLocks noGrp="1"/>
          </p:cNvSpPr>
          <p:nvPr>
            <p:ph type="title"/>
          </p:nvPr>
        </p:nvSpPr>
        <p:spPr>
          <a:xfrm>
            <a:off x="415600" y="402449"/>
            <a:ext cx="11360800" cy="763600"/>
          </a:xfrm>
        </p:spPr>
        <p:txBody>
          <a:bodyPr/>
          <a:lstStyle/>
          <a:p>
            <a:pPr algn="ctr"/>
            <a:r>
              <a:rPr lang="en-IN" sz="3600" b="1" dirty="0">
                <a:latin typeface="Poppins" panose="00000500000000000000" pitchFamily="2" charset="0"/>
                <a:cs typeface="Poppins" panose="00000500000000000000" pitchFamily="2" charset="0"/>
              </a:rPr>
              <a:t>Business Problem</a:t>
            </a:r>
          </a:p>
        </p:txBody>
      </p:sp>
      <p:pic>
        <p:nvPicPr>
          <p:cNvPr id="6" name="Graphic 5" descr="Kiosk with solid fill">
            <a:extLst>
              <a:ext uri="{FF2B5EF4-FFF2-40B4-BE49-F238E27FC236}">
                <a16:creationId xmlns:a16="http://schemas.microsoft.com/office/drawing/2014/main" id="{CADDD89C-2C3C-FB6A-8F7C-FCA7D59579A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2727" y="3193994"/>
            <a:ext cx="1078087" cy="1078087"/>
          </a:xfrm>
          <a:prstGeom prst="rect">
            <a:avLst/>
          </a:prstGeom>
        </p:spPr>
      </p:pic>
      <p:pic>
        <p:nvPicPr>
          <p:cNvPr id="8" name="Graphic 7" descr="Customer review with solid fill">
            <a:extLst>
              <a:ext uri="{FF2B5EF4-FFF2-40B4-BE49-F238E27FC236}">
                <a16:creationId xmlns:a16="http://schemas.microsoft.com/office/drawing/2014/main" id="{BAF93D27-47EF-9EA2-CF0C-66B562DC5A7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082661" y="3194546"/>
            <a:ext cx="1080467" cy="1080467"/>
          </a:xfrm>
          <a:prstGeom prst="rect">
            <a:avLst/>
          </a:prstGeom>
        </p:spPr>
      </p:pic>
      <p:sp>
        <p:nvSpPr>
          <p:cNvPr id="11" name="Arrow: Striped Right 10">
            <a:extLst>
              <a:ext uri="{FF2B5EF4-FFF2-40B4-BE49-F238E27FC236}">
                <a16:creationId xmlns:a16="http://schemas.microsoft.com/office/drawing/2014/main" id="{5645428E-F917-FE20-4A04-06FD3DCBF4F1}"/>
              </a:ext>
            </a:extLst>
          </p:cNvPr>
          <p:cNvSpPr/>
          <p:nvPr/>
        </p:nvSpPr>
        <p:spPr>
          <a:xfrm>
            <a:off x="2259109" y="3617349"/>
            <a:ext cx="610378" cy="289968"/>
          </a:xfrm>
          <a:prstGeom prst="stripedRightArrow">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Striped Right 12">
            <a:extLst>
              <a:ext uri="{FF2B5EF4-FFF2-40B4-BE49-F238E27FC236}">
                <a16:creationId xmlns:a16="http://schemas.microsoft.com/office/drawing/2014/main" id="{72C4AB43-1055-DC4C-3B57-23E99B23FE9F}"/>
              </a:ext>
            </a:extLst>
          </p:cNvPr>
          <p:cNvSpPr/>
          <p:nvPr/>
        </p:nvSpPr>
        <p:spPr>
          <a:xfrm flipH="1">
            <a:off x="1542591" y="3617348"/>
            <a:ext cx="610380" cy="289968"/>
          </a:xfrm>
          <a:prstGeom prst="stripedRightArrow">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322F884-92AA-03C8-4BFF-DE33E1C906D6}"/>
              </a:ext>
            </a:extLst>
          </p:cNvPr>
          <p:cNvSpPr/>
          <p:nvPr/>
        </p:nvSpPr>
        <p:spPr>
          <a:xfrm>
            <a:off x="117388" y="4506686"/>
            <a:ext cx="1547599" cy="35922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Poppins" panose="00000500000000000000" pitchFamily="2" charset="0"/>
                <a:cs typeface="Poppins" panose="00000500000000000000" pitchFamily="2" charset="0"/>
              </a:rPr>
              <a:t>Business</a:t>
            </a:r>
          </a:p>
        </p:txBody>
      </p:sp>
      <p:sp>
        <p:nvSpPr>
          <p:cNvPr id="16" name="Rectangle 15">
            <a:extLst>
              <a:ext uri="{FF2B5EF4-FFF2-40B4-BE49-F238E27FC236}">
                <a16:creationId xmlns:a16="http://schemas.microsoft.com/office/drawing/2014/main" id="{6229D179-6C64-5A1D-ACFB-8C68E83F0A47}"/>
              </a:ext>
            </a:extLst>
          </p:cNvPr>
          <p:cNvSpPr/>
          <p:nvPr/>
        </p:nvSpPr>
        <p:spPr>
          <a:xfrm>
            <a:off x="2873587" y="4506686"/>
            <a:ext cx="1547599" cy="35922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Poppins" panose="00000500000000000000" pitchFamily="2" charset="0"/>
                <a:cs typeface="Poppins" panose="00000500000000000000" pitchFamily="2" charset="0"/>
              </a:rPr>
              <a:t>Customers</a:t>
            </a:r>
          </a:p>
        </p:txBody>
      </p:sp>
      <p:sp>
        <p:nvSpPr>
          <p:cNvPr id="17" name="Rectangle 16">
            <a:extLst>
              <a:ext uri="{FF2B5EF4-FFF2-40B4-BE49-F238E27FC236}">
                <a16:creationId xmlns:a16="http://schemas.microsoft.com/office/drawing/2014/main" id="{376762C0-5A5E-E33B-1A27-4767BCA946F0}"/>
              </a:ext>
            </a:extLst>
          </p:cNvPr>
          <p:cNvSpPr/>
          <p:nvPr/>
        </p:nvSpPr>
        <p:spPr>
          <a:xfrm>
            <a:off x="25917" y="5361547"/>
            <a:ext cx="4685585" cy="80248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600" b="1" dirty="0">
                <a:solidFill>
                  <a:schemeClr val="tx1"/>
                </a:solidFill>
                <a:latin typeface="+mj-lt"/>
                <a:cs typeface="Poppins" panose="00000500000000000000" pitchFamily="2" charset="0"/>
              </a:rPr>
              <a:t>Generally, feedback is in the form of open-ended text which are difficult to analyze</a:t>
            </a:r>
          </a:p>
        </p:txBody>
      </p:sp>
      <p:grpSp>
        <p:nvGrpSpPr>
          <p:cNvPr id="31" name="Group 30">
            <a:extLst>
              <a:ext uri="{FF2B5EF4-FFF2-40B4-BE49-F238E27FC236}">
                <a16:creationId xmlns:a16="http://schemas.microsoft.com/office/drawing/2014/main" id="{594E88AA-D47C-F3B4-C26F-D6BCD1420FEB}"/>
              </a:ext>
            </a:extLst>
          </p:cNvPr>
          <p:cNvGrpSpPr/>
          <p:nvPr/>
        </p:nvGrpSpPr>
        <p:grpSpPr>
          <a:xfrm>
            <a:off x="4601704" y="1167491"/>
            <a:ext cx="7440252" cy="5369701"/>
            <a:chOff x="4601704" y="1085850"/>
            <a:chExt cx="7440252" cy="5369701"/>
          </a:xfrm>
        </p:grpSpPr>
        <p:sp>
          <p:nvSpPr>
            <p:cNvPr id="29" name="Rectangle 28">
              <a:extLst>
                <a:ext uri="{FF2B5EF4-FFF2-40B4-BE49-F238E27FC236}">
                  <a16:creationId xmlns:a16="http://schemas.microsoft.com/office/drawing/2014/main" id="{61A03A26-844D-D0F8-38DC-F515E30BB742}"/>
                </a:ext>
              </a:extLst>
            </p:cNvPr>
            <p:cNvSpPr/>
            <p:nvPr/>
          </p:nvSpPr>
          <p:spPr>
            <a:xfrm>
              <a:off x="4601704" y="1240971"/>
              <a:ext cx="7440252" cy="5214580"/>
            </a:xfrm>
            <a:prstGeom prst="rect">
              <a:avLst/>
            </a:prstGeom>
            <a:noFill/>
            <a:ln w="12700">
              <a:solidFill>
                <a:srgbClr val="152D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C69586B-10B3-2FE2-69AA-93294C5816B8}"/>
                </a:ext>
              </a:extLst>
            </p:cNvPr>
            <p:cNvSpPr/>
            <p:nvPr/>
          </p:nvSpPr>
          <p:spPr>
            <a:xfrm>
              <a:off x="5356605" y="1576102"/>
              <a:ext cx="6596497" cy="860611"/>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i="1" dirty="0">
                  <a:solidFill>
                    <a:schemeClr val="tx1"/>
                  </a:solidFill>
                  <a:effectLst/>
                  <a:latin typeface="Arial" panose="020B0604020202020204" pitchFamily="34" charset="0"/>
                </a:rPr>
                <a:t>“</a:t>
              </a:r>
              <a:r>
                <a:rPr lang="en-US" sz="1200" b="1" i="1" dirty="0">
                  <a:solidFill>
                    <a:srgbClr val="4073AC"/>
                  </a:solidFill>
                  <a:effectLst/>
                  <a:latin typeface="Arial" panose="020B0604020202020204" pitchFamily="34" charset="0"/>
                </a:rPr>
                <a:t>Christian was fabulous</a:t>
              </a:r>
              <a:r>
                <a:rPr lang="en-US" sz="1200" i="1" dirty="0">
                  <a:solidFill>
                    <a:schemeClr val="tx1"/>
                  </a:solidFill>
                  <a:effectLst/>
                  <a:latin typeface="Arial" panose="020B0604020202020204" pitchFamily="34" charset="0"/>
                </a:rPr>
                <a:t>. We would highly recommend! Made our honeymoon experience. Everything on the </a:t>
              </a:r>
              <a:r>
                <a:rPr lang="en-US" sz="1200" b="1" i="1" dirty="0">
                  <a:solidFill>
                    <a:srgbClr val="4073AC"/>
                  </a:solidFill>
                  <a:effectLst/>
                  <a:latin typeface="Arial" panose="020B0604020202020204" pitchFamily="34" charset="0"/>
                </a:rPr>
                <a:t>menu is elevated </a:t>
              </a:r>
              <a:r>
                <a:rPr lang="en-US" sz="1200" i="1" dirty="0">
                  <a:solidFill>
                    <a:schemeClr val="tx1"/>
                  </a:solidFill>
                  <a:effectLst/>
                  <a:latin typeface="Arial" panose="020B0604020202020204" pitchFamily="34" charset="0"/>
                </a:rPr>
                <a:t>but </a:t>
              </a:r>
              <a:r>
                <a:rPr lang="en-US" sz="1200" b="1" i="1" dirty="0">
                  <a:solidFill>
                    <a:srgbClr val="4073AC"/>
                  </a:solidFill>
                  <a:effectLst/>
                  <a:latin typeface="Arial" panose="020B0604020202020204" pitchFamily="34" charset="0"/>
                </a:rPr>
                <a:t>reasonably priced</a:t>
              </a:r>
              <a:r>
                <a:rPr lang="en-US" sz="1200" i="1" dirty="0">
                  <a:solidFill>
                    <a:schemeClr val="tx1"/>
                  </a:solidFill>
                  <a:effectLst/>
                  <a:latin typeface="Arial" panose="020B0604020202020204" pitchFamily="34" charset="0"/>
                </a:rPr>
                <a:t>. The </a:t>
              </a:r>
              <a:r>
                <a:rPr lang="en-US" sz="1200" b="1" i="1" dirty="0">
                  <a:solidFill>
                    <a:srgbClr val="4073AC"/>
                  </a:solidFill>
                  <a:effectLst/>
                  <a:latin typeface="Arial" panose="020B0604020202020204" pitchFamily="34" charset="0"/>
                </a:rPr>
                <a:t>ambiance is everything</a:t>
              </a:r>
              <a:r>
                <a:rPr lang="en-US" sz="1200" i="1" dirty="0">
                  <a:solidFill>
                    <a:schemeClr val="tx1"/>
                  </a:solidFill>
                  <a:effectLst/>
                  <a:latin typeface="Arial" panose="020B0604020202020204" pitchFamily="34" charset="0"/>
                </a:rPr>
                <a:t>. Can't wait to come back”</a:t>
              </a:r>
              <a:endParaRPr lang="en-US" sz="1200" i="1" dirty="0">
                <a:solidFill>
                  <a:schemeClr val="tx1"/>
                </a:solidFill>
              </a:endParaRPr>
            </a:p>
          </p:txBody>
        </p:sp>
        <p:sp>
          <p:nvSpPr>
            <p:cNvPr id="19" name="Rectangle 18">
              <a:extLst>
                <a:ext uri="{FF2B5EF4-FFF2-40B4-BE49-F238E27FC236}">
                  <a16:creationId xmlns:a16="http://schemas.microsoft.com/office/drawing/2014/main" id="{48432488-EAB8-DAD7-7E6C-162951076EE1}"/>
                </a:ext>
              </a:extLst>
            </p:cNvPr>
            <p:cNvSpPr/>
            <p:nvPr/>
          </p:nvSpPr>
          <p:spPr>
            <a:xfrm>
              <a:off x="5356605" y="2805838"/>
              <a:ext cx="6596497" cy="860611"/>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i="1" dirty="0">
                  <a:solidFill>
                    <a:schemeClr val="tx1"/>
                  </a:solidFill>
                  <a:latin typeface="Arial" panose="020B0604020202020204" pitchFamily="34" charset="0"/>
                </a:rPr>
                <a:t>“The </a:t>
              </a:r>
              <a:r>
                <a:rPr lang="en-US" sz="1200" b="1" i="1" dirty="0">
                  <a:solidFill>
                    <a:srgbClr val="4073AC"/>
                  </a:solidFill>
                  <a:latin typeface="Arial" panose="020B0604020202020204" pitchFamily="34" charset="0"/>
                </a:rPr>
                <a:t>ambiance is upbeat and a bit loud</a:t>
              </a:r>
              <a:r>
                <a:rPr lang="en-US" sz="1200" i="1" dirty="0">
                  <a:solidFill>
                    <a:schemeClr val="tx1"/>
                  </a:solidFill>
                  <a:latin typeface="Arial" panose="020B0604020202020204" pitchFamily="34" charset="0"/>
                </a:rPr>
                <a:t> at times, but it's </a:t>
              </a:r>
              <a:r>
                <a:rPr lang="en-US" sz="1200" b="1" i="1" dirty="0">
                  <a:solidFill>
                    <a:srgbClr val="4073AC"/>
                  </a:solidFill>
                  <a:latin typeface="Arial" panose="020B0604020202020204" pitchFamily="34" charset="0"/>
                </a:rPr>
                <a:t>wonderful for a dinner date</a:t>
              </a:r>
              <a:r>
                <a:rPr lang="en-US" sz="1200" i="1" dirty="0">
                  <a:solidFill>
                    <a:schemeClr val="tx1"/>
                  </a:solidFill>
                  <a:latin typeface="Arial" panose="020B0604020202020204" pitchFamily="34" charset="0"/>
                </a:rPr>
                <a:t>. The </a:t>
              </a:r>
              <a:r>
                <a:rPr lang="en-US" sz="1200" b="1" i="1" dirty="0">
                  <a:solidFill>
                    <a:srgbClr val="4073AC"/>
                  </a:solidFill>
                  <a:latin typeface="Arial" panose="020B0604020202020204" pitchFamily="34" charset="0"/>
                </a:rPr>
                <a:t>xiao long bao is a MUST</a:t>
              </a:r>
              <a:r>
                <a:rPr lang="en-US" sz="1200" i="1" dirty="0">
                  <a:solidFill>
                    <a:schemeClr val="tx1"/>
                  </a:solidFill>
                  <a:latin typeface="Arial" panose="020B0604020202020204" pitchFamily="34" charset="0"/>
                </a:rPr>
                <a:t>! The </a:t>
              </a:r>
              <a:r>
                <a:rPr lang="en-US" sz="1200" b="1" i="1" dirty="0">
                  <a:solidFill>
                    <a:srgbClr val="4073AC"/>
                  </a:solidFill>
                  <a:latin typeface="Arial" panose="020B0604020202020204" pitchFamily="34" charset="0"/>
                </a:rPr>
                <a:t>Pad Thai is good</a:t>
              </a:r>
              <a:r>
                <a:rPr lang="en-US" sz="1200" i="1" dirty="0">
                  <a:solidFill>
                    <a:schemeClr val="tx1"/>
                  </a:solidFill>
                  <a:latin typeface="Arial" panose="020B0604020202020204" pitchFamily="34" charset="0"/>
                </a:rPr>
                <a:t>, but the next time I come I have to explore some newer options here. Saved some room for </a:t>
              </a:r>
              <a:r>
                <a:rPr lang="en-US" sz="1200" b="1" i="1" dirty="0">
                  <a:solidFill>
                    <a:srgbClr val="4073AC"/>
                  </a:solidFill>
                  <a:latin typeface="Arial" panose="020B0604020202020204" pitchFamily="34" charset="0"/>
                </a:rPr>
                <a:t>dessert because that also looked incredible </a:t>
              </a:r>
              <a:r>
                <a:rPr lang="en-US" sz="1200" i="1" dirty="0">
                  <a:solidFill>
                    <a:schemeClr val="tx1"/>
                  </a:solidFill>
                  <a:latin typeface="Arial" panose="020B0604020202020204" pitchFamily="34" charset="0"/>
                </a:rPr>
                <a:t>at the neighboring tables!”</a:t>
              </a:r>
            </a:p>
          </p:txBody>
        </p:sp>
        <p:sp>
          <p:nvSpPr>
            <p:cNvPr id="20" name="Rectangle 19">
              <a:extLst>
                <a:ext uri="{FF2B5EF4-FFF2-40B4-BE49-F238E27FC236}">
                  <a16:creationId xmlns:a16="http://schemas.microsoft.com/office/drawing/2014/main" id="{639A62EA-201D-1AAC-E58D-4BF5A8E4CFA6}"/>
                </a:ext>
              </a:extLst>
            </p:cNvPr>
            <p:cNvSpPr/>
            <p:nvPr/>
          </p:nvSpPr>
          <p:spPr>
            <a:xfrm>
              <a:off x="5356605" y="4035574"/>
              <a:ext cx="6596497" cy="860611"/>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i="1" dirty="0">
                  <a:solidFill>
                    <a:schemeClr val="tx1"/>
                  </a:solidFill>
                  <a:latin typeface="Arial" panose="020B0604020202020204" pitchFamily="34" charset="0"/>
                </a:rPr>
                <a:t>“</a:t>
              </a:r>
              <a:r>
                <a:rPr lang="en-US" sz="1200" b="1" i="1" dirty="0">
                  <a:solidFill>
                    <a:srgbClr val="4073AC"/>
                  </a:solidFill>
                  <a:latin typeface="Arial" panose="020B0604020202020204" pitchFamily="34" charset="0"/>
                </a:rPr>
                <a:t>Wonderful food </a:t>
              </a:r>
              <a:r>
                <a:rPr lang="en-US" sz="1200" i="1" dirty="0">
                  <a:solidFill>
                    <a:schemeClr val="tx1"/>
                  </a:solidFill>
                  <a:latin typeface="Arial" panose="020B0604020202020204" pitchFamily="34" charset="0"/>
                </a:rPr>
                <a:t>and </a:t>
              </a:r>
              <a:r>
                <a:rPr lang="en-US" sz="1200" b="1" i="1" dirty="0">
                  <a:solidFill>
                    <a:srgbClr val="4073AC"/>
                  </a:solidFill>
                  <a:latin typeface="Arial" panose="020B0604020202020204" pitchFamily="34" charset="0"/>
                </a:rPr>
                <a:t>excellent service </a:t>
              </a:r>
              <a:r>
                <a:rPr lang="en-US" sz="1200" i="1" dirty="0">
                  <a:solidFill>
                    <a:schemeClr val="tx1"/>
                  </a:solidFill>
                  <a:latin typeface="Arial" panose="020B0604020202020204" pitchFamily="34" charset="0"/>
                </a:rPr>
                <a:t>from Ana! She was so </a:t>
              </a:r>
              <a:r>
                <a:rPr lang="en-US" sz="1200" b="1" i="1" dirty="0">
                  <a:solidFill>
                    <a:srgbClr val="4073AC"/>
                  </a:solidFill>
                  <a:latin typeface="Arial" panose="020B0604020202020204" pitchFamily="34" charset="0"/>
                </a:rPr>
                <a:t>knowledgeable</a:t>
              </a:r>
              <a:r>
                <a:rPr lang="en-US" sz="1200" i="1" dirty="0">
                  <a:solidFill>
                    <a:schemeClr val="tx1"/>
                  </a:solidFill>
                  <a:latin typeface="Arial" panose="020B0604020202020204" pitchFamily="34" charset="0"/>
                </a:rPr>
                <a:t> and had a </a:t>
              </a:r>
              <a:r>
                <a:rPr lang="en-US" sz="1200" b="1" i="1" dirty="0">
                  <a:solidFill>
                    <a:srgbClr val="4073AC"/>
                  </a:solidFill>
                  <a:latin typeface="Arial" panose="020B0604020202020204" pitchFamily="34" charset="0"/>
                </a:rPr>
                <a:t>positive vibe</a:t>
              </a:r>
              <a:r>
                <a:rPr lang="en-US" sz="1200" i="1" dirty="0">
                  <a:solidFill>
                    <a:schemeClr val="tx1"/>
                  </a:solidFill>
                  <a:latin typeface="Arial" panose="020B0604020202020204" pitchFamily="34" charset="0"/>
                </a:rPr>
                <a:t>. The </a:t>
              </a:r>
              <a:r>
                <a:rPr lang="en-US" sz="1200" b="1" i="1" dirty="0">
                  <a:solidFill>
                    <a:srgbClr val="4073AC"/>
                  </a:solidFill>
                  <a:latin typeface="Arial" panose="020B0604020202020204" pitchFamily="34" charset="0"/>
                </a:rPr>
                <a:t>ambiance was perfect</a:t>
              </a:r>
              <a:r>
                <a:rPr lang="en-US" sz="1200" i="1" dirty="0">
                  <a:solidFill>
                    <a:srgbClr val="4073AC"/>
                  </a:solidFill>
                  <a:latin typeface="Arial" panose="020B0604020202020204" pitchFamily="34" charset="0"/>
                </a:rPr>
                <a:t>! </a:t>
              </a:r>
              <a:r>
                <a:rPr lang="en-US" sz="1200" i="1" dirty="0">
                  <a:solidFill>
                    <a:schemeClr val="tx1"/>
                  </a:solidFill>
                  <a:latin typeface="Arial" panose="020B0604020202020204" pitchFamily="34" charset="0"/>
                </a:rPr>
                <a:t>Definitely coming back.”</a:t>
              </a:r>
            </a:p>
          </p:txBody>
        </p:sp>
        <p:sp>
          <p:nvSpPr>
            <p:cNvPr id="21" name="Rectangle 20">
              <a:extLst>
                <a:ext uri="{FF2B5EF4-FFF2-40B4-BE49-F238E27FC236}">
                  <a16:creationId xmlns:a16="http://schemas.microsoft.com/office/drawing/2014/main" id="{5EC09095-4DF5-EBDF-5641-F151ADF240DC}"/>
                </a:ext>
              </a:extLst>
            </p:cNvPr>
            <p:cNvSpPr/>
            <p:nvPr/>
          </p:nvSpPr>
          <p:spPr>
            <a:xfrm>
              <a:off x="5356605" y="5265311"/>
              <a:ext cx="6596497" cy="860611"/>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i="1" dirty="0">
                  <a:solidFill>
                    <a:schemeClr val="tx1"/>
                  </a:solidFill>
                  <a:latin typeface="Arial" panose="020B0604020202020204" pitchFamily="34" charset="0"/>
                </a:rPr>
                <a:t>“We were very impressed! They were able to seat us without a reservation. Everything was delicious! I </a:t>
              </a:r>
              <a:r>
                <a:rPr lang="en-US" sz="1200" b="1" i="1" dirty="0">
                  <a:solidFill>
                    <a:srgbClr val="4073AC"/>
                  </a:solidFill>
                  <a:latin typeface="Arial" panose="020B0604020202020204" pitchFamily="34" charset="0"/>
                </a:rPr>
                <a:t>loved the long bao and egg bao</a:t>
              </a:r>
              <a:r>
                <a:rPr lang="en-US" sz="1200" i="1" dirty="0">
                  <a:solidFill>
                    <a:schemeClr val="tx1"/>
                  </a:solidFill>
                  <a:latin typeface="Arial" panose="020B0604020202020204" pitchFamily="34" charset="0"/>
                </a:rPr>
                <a:t>! </a:t>
              </a:r>
              <a:r>
                <a:rPr lang="en-US" sz="1200" b="1" i="1" dirty="0">
                  <a:solidFill>
                    <a:srgbClr val="4073AC"/>
                  </a:solidFill>
                  <a:latin typeface="Arial" panose="020B0604020202020204" pitchFamily="34" charset="0"/>
                </a:rPr>
                <a:t>Orange chicken was great </a:t>
              </a:r>
              <a:r>
                <a:rPr lang="en-US" sz="1200" i="1" dirty="0">
                  <a:solidFill>
                    <a:schemeClr val="tx1"/>
                  </a:solidFill>
                  <a:latin typeface="Arial" panose="020B0604020202020204" pitchFamily="34" charset="0"/>
                </a:rPr>
                <a:t>too. Our </a:t>
              </a:r>
              <a:r>
                <a:rPr lang="en-US" sz="1200" b="1" i="1" dirty="0">
                  <a:solidFill>
                    <a:srgbClr val="4073AC"/>
                  </a:solidFill>
                  <a:latin typeface="Arial" panose="020B0604020202020204" pitchFamily="34" charset="0"/>
                </a:rPr>
                <a:t>server Liz was great</a:t>
              </a:r>
              <a:r>
                <a:rPr lang="en-US" sz="1200" i="1" dirty="0">
                  <a:solidFill>
                    <a:schemeClr val="tx1"/>
                  </a:solidFill>
                  <a:latin typeface="Arial" panose="020B0604020202020204" pitchFamily="34" charset="0"/>
                </a:rPr>
                <a:t>! We will be back”</a:t>
              </a:r>
            </a:p>
          </p:txBody>
        </p:sp>
        <p:sp>
          <p:nvSpPr>
            <p:cNvPr id="22" name="Oval 21">
              <a:extLst>
                <a:ext uri="{FF2B5EF4-FFF2-40B4-BE49-F238E27FC236}">
                  <a16:creationId xmlns:a16="http://schemas.microsoft.com/office/drawing/2014/main" id="{5557209A-3F3B-3EE8-59B1-F709DBE8EA37}"/>
                </a:ext>
              </a:extLst>
            </p:cNvPr>
            <p:cNvSpPr/>
            <p:nvPr/>
          </p:nvSpPr>
          <p:spPr>
            <a:xfrm>
              <a:off x="4753245" y="1783983"/>
              <a:ext cx="518984" cy="494271"/>
            </a:xfrm>
            <a:prstGeom prst="ellipse">
              <a:avLst/>
            </a:prstGeom>
            <a:noFill/>
            <a:ln>
              <a:solidFill>
                <a:srgbClr val="188FA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23" name="Oval 22">
              <a:extLst>
                <a:ext uri="{FF2B5EF4-FFF2-40B4-BE49-F238E27FC236}">
                  <a16:creationId xmlns:a16="http://schemas.microsoft.com/office/drawing/2014/main" id="{C93B6A12-E7E1-E19E-0689-0A87C4649FCB}"/>
                </a:ext>
              </a:extLst>
            </p:cNvPr>
            <p:cNvSpPr/>
            <p:nvPr/>
          </p:nvSpPr>
          <p:spPr>
            <a:xfrm>
              <a:off x="4753245" y="3013720"/>
              <a:ext cx="518984" cy="494271"/>
            </a:xfrm>
            <a:prstGeom prst="ellipse">
              <a:avLst/>
            </a:prstGeom>
            <a:noFill/>
            <a:ln>
              <a:solidFill>
                <a:srgbClr val="188FA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24" name="Oval 23">
              <a:extLst>
                <a:ext uri="{FF2B5EF4-FFF2-40B4-BE49-F238E27FC236}">
                  <a16:creationId xmlns:a16="http://schemas.microsoft.com/office/drawing/2014/main" id="{40761C85-836C-1795-17F7-615BC358EEFA}"/>
                </a:ext>
              </a:extLst>
            </p:cNvPr>
            <p:cNvSpPr/>
            <p:nvPr/>
          </p:nvSpPr>
          <p:spPr>
            <a:xfrm>
              <a:off x="4753245" y="4243457"/>
              <a:ext cx="518984" cy="494271"/>
            </a:xfrm>
            <a:prstGeom prst="ellipse">
              <a:avLst/>
            </a:prstGeom>
            <a:noFill/>
            <a:ln>
              <a:solidFill>
                <a:srgbClr val="188FA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25" name="Oval 24">
              <a:extLst>
                <a:ext uri="{FF2B5EF4-FFF2-40B4-BE49-F238E27FC236}">
                  <a16:creationId xmlns:a16="http://schemas.microsoft.com/office/drawing/2014/main" id="{5081D050-F1E0-BCDE-6CD8-C9166B83C6A5}"/>
                </a:ext>
              </a:extLst>
            </p:cNvPr>
            <p:cNvSpPr/>
            <p:nvPr/>
          </p:nvSpPr>
          <p:spPr>
            <a:xfrm>
              <a:off x="4753245" y="5473195"/>
              <a:ext cx="518984" cy="494271"/>
            </a:xfrm>
            <a:prstGeom prst="ellipse">
              <a:avLst/>
            </a:prstGeom>
            <a:noFill/>
            <a:ln>
              <a:solidFill>
                <a:srgbClr val="188FA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30" name="Rectangle 29">
              <a:extLst>
                <a:ext uri="{FF2B5EF4-FFF2-40B4-BE49-F238E27FC236}">
                  <a16:creationId xmlns:a16="http://schemas.microsoft.com/office/drawing/2014/main" id="{0564F602-C522-52E0-F337-9B8E4C8CDC71}"/>
                </a:ext>
              </a:extLst>
            </p:cNvPr>
            <p:cNvSpPr/>
            <p:nvPr/>
          </p:nvSpPr>
          <p:spPr>
            <a:xfrm>
              <a:off x="6849836" y="1085850"/>
              <a:ext cx="3461657" cy="318407"/>
            </a:xfrm>
            <a:prstGeom prst="rect">
              <a:avLst/>
            </a:prstGeom>
            <a:solidFill>
              <a:srgbClr val="4073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Sample Reviews</a:t>
              </a:r>
            </a:p>
          </p:txBody>
        </p:sp>
      </p:grpSp>
      <p:sp>
        <p:nvSpPr>
          <p:cNvPr id="32" name="Rectangle 31">
            <a:extLst>
              <a:ext uri="{FF2B5EF4-FFF2-40B4-BE49-F238E27FC236}">
                <a16:creationId xmlns:a16="http://schemas.microsoft.com/office/drawing/2014/main" id="{107589BB-A912-CE44-5020-2161A6990F74}"/>
              </a:ext>
            </a:extLst>
          </p:cNvPr>
          <p:cNvSpPr/>
          <p:nvPr/>
        </p:nvSpPr>
        <p:spPr>
          <a:xfrm>
            <a:off x="238898" y="1713055"/>
            <a:ext cx="4259623" cy="87968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600" b="1" dirty="0">
                <a:solidFill>
                  <a:schemeClr val="tx1"/>
                </a:solidFill>
                <a:latin typeface="+mj-lt"/>
                <a:cs typeface="Poppins" panose="00000500000000000000" pitchFamily="2" charset="0"/>
              </a:rPr>
              <a:t>For any business to grow, it is imperative to analyze customer feedback</a:t>
            </a:r>
          </a:p>
        </p:txBody>
      </p:sp>
    </p:spTree>
    <p:extLst>
      <p:ext uri="{BB962C8B-B14F-4D97-AF65-F5344CB8AC3E}">
        <p14:creationId xmlns:p14="http://schemas.microsoft.com/office/powerpoint/2010/main" val="2637279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90"/>
        <p:cNvGrpSpPr/>
        <p:nvPr/>
      </p:nvGrpSpPr>
      <p:grpSpPr>
        <a:xfrm>
          <a:off x="0" y="0"/>
          <a:ext cx="0" cy="0"/>
          <a:chOff x="0" y="0"/>
          <a:chExt cx="0" cy="0"/>
        </a:xfrm>
      </p:grpSpPr>
      <p:sp>
        <p:nvSpPr>
          <p:cNvPr id="1694" name="Google Shape;1694;p21"/>
          <p:cNvSpPr/>
          <p:nvPr/>
        </p:nvSpPr>
        <p:spPr>
          <a:xfrm>
            <a:off x="6196853" y="844457"/>
            <a:ext cx="356275" cy="300716"/>
          </a:xfrm>
          <a:custGeom>
            <a:avLst/>
            <a:gdLst/>
            <a:ahLst/>
            <a:cxnLst/>
            <a:rect l="l" t="t" r="r" b="b"/>
            <a:pathLst>
              <a:path w="8330" h="7031" extrusionOk="0">
                <a:moveTo>
                  <a:pt x="1" y="0"/>
                </a:moveTo>
                <a:lnTo>
                  <a:pt x="1489" y="3515"/>
                </a:lnTo>
                <a:lnTo>
                  <a:pt x="1" y="7031"/>
                </a:lnTo>
                <a:lnTo>
                  <a:pt x="8330" y="3515"/>
                </a:lnTo>
                <a:lnTo>
                  <a:pt x="1" y="0"/>
                </a:lnTo>
                <a:close/>
              </a:path>
            </a:pathLst>
          </a:custGeom>
          <a:solidFill>
            <a:srgbClr val="F2A365"/>
          </a:solidFill>
          <a:ln>
            <a:noFill/>
          </a:ln>
        </p:spPr>
        <p:txBody>
          <a:bodyPr spcFirstLastPara="1" wrap="square" lIns="121900" tIns="121900" rIns="121900" bIns="121900" anchor="ctr" anchorCtr="0">
            <a:noAutofit/>
          </a:bodyPr>
          <a:lstStyle/>
          <a:p>
            <a:endParaRPr sz="2400"/>
          </a:p>
        </p:txBody>
      </p:sp>
      <p:sp>
        <p:nvSpPr>
          <p:cNvPr id="1695" name="Google Shape;1695;p21"/>
          <p:cNvSpPr/>
          <p:nvPr/>
        </p:nvSpPr>
        <p:spPr>
          <a:xfrm>
            <a:off x="718457" y="2539761"/>
            <a:ext cx="7134188" cy="720268"/>
          </a:xfrm>
          <a:custGeom>
            <a:avLst/>
            <a:gdLst/>
            <a:ahLst/>
            <a:cxnLst/>
            <a:rect l="l" t="t" r="r" b="b"/>
            <a:pathLst>
              <a:path w="195684" h="23024" extrusionOk="0">
                <a:moveTo>
                  <a:pt x="128608" y="0"/>
                </a:moveTo>
                <a:lnTo>
                  <a:pt x="112837" y="20648"/>
                </a:lnTo>
                <a:lnTo>
                  <a:pt x="0" y="20648"/>
                </a:lnTo>
                <a:lnTo>
                  <a:pt x="0" y="23023"/>
                </a:lnTo>
                <a:lnTo>
                  <a:pt x="114009" y="23023"/>
                </a:lnTo>
                <a:lnTo>
                  <a:pt x="129780" y="2375"/>
                </a:lnTo>
                <a:lnTo>
                  <a:pt x="195683" y="2375"/>
                </a:lnTo>
                <a:lnTo>
                  <a:pt x="195683" y="0"/>
                </a:lnTo>
                <a:close/>
              </a:path>
            </a:pathLst>
          </a:custGeom>
          <a:solidFill>
            <a:srgbClr val="222831"/>
          </a:solidFill>
          <a:ln>
            <a:noFill/>
          </a:ln>
        </p:spPr>
        <p:txBody>
          <a:bodyPr spcFirstLastPara="1" wrap="square" lIns="121900" tIns="121900" rIns="121900" bIns="121900" anchor="ctr" anchorCtr="0">
            <a:noAutofit/>
          </a:bodyPr>
          <a:lstStyle/>
          <a:p>
            <a:endParaRPr sz="2400"/>
          </a:p>
        </p:txBody>
      </p:sp>
      <p:grpSp>
        <p:nvGrpSpPr>
          <p:cNvPr id="10" name="Group 9">
            <a:extLst>
              <a:ext uri="{FF2B5EF4-FFF2-40B4-BE49-F238E27FC236}">
                <a16:creationId xmlns:a16="http://schemas.microsoft.com/office/drawing/2014/main" id="{4B7ABBFA-F3AF-D759-A8FD-E68DAD97311C}"/>
              </a:ext>
            </a:extLst>
          </p:cNvPr>
          <p:cNvGrpSpPr/>
          <p:nvPr/>
        </p:nvGrpSpPr>
        <p:grpSpPr>
          <a:xfrm>
            <a:off x="6756328" y="5072488"/>
            <a:ext cx="4516802" cy="1425972"/>
            <a:chOff x="6756328" y="5072488"/>
            <a:chExt cx="4516802" cy="1425972"/>
          </a:xfrm>
        </p:grpSpPr>
        <p:sp>
          <p:nvSpPr>
            <p:cNvPr id="15" name="Google Shape;1704;p21">
              <a:extLst>
                <a:ext uri="{FF2B5EF4-FFF2-40B4-BE49-F238E27FC236}">
                  <a16:creationId xmlns:a16="http://schemas.microsoft.com/office/drawing/2014/main" id="{C16F2C3E-8672-020B-2046-E5395999E63B}"/>
                </a:ext>
              </a:extLst>
            </p:cNvPr>
            <p:cNvSpPr/>
            <p:nvPr/>
          </p:nvSpPr>
          <p:spPr>
            <a:xfrm>
              <a:off x="6756328" y="5072488"/>
              <a:ext cx="4474795" cy="1425972"/>
            </a:xfrm>
            <a:custGeom>
              <a:avLst/>
              <a:gdLst/>
              <a:ahLst/>
              <a:cxnLst/>
              <a:rect l="l" t="t" r="r" b="b"/>
              <a:pathLst>
                <a:path w="52160" h="30277" extrusionOk="0">
                  <a:moveTo>
                    <a:pt x="4751" y="1"/>
                  </a:moveTo>
                  <a:cubicBezTo>
                    <a:pt x="2122" y="1"/>
                    <a:pt x="1" y="2123"/>
                    <a:pt x="1" y="4751"/>
                  </a:cubicBezTo>
                  <a:lnTo>
                    <a:pt x="1" y="25526"/>
                  </a:lnTo>
                  <a:cubicBezTo>
                    <a:pt x="1" y="28123"/>
                    <a:pt x="2122" y="30276"/>
                    <a:pt x="4751" y="30276"/>
                  </a:cubicBezTo>
                  <a:lnTo>
                    <a:pt x="47409" y="30276"/>
                  </a:lnTo>
                  <a:cubicBezTo>
                    <a:pt x="50006" y="30276"/>
                    <a:pt x="52159" y="28123"/>
                    <a:pt x="52159" y="25526"/>
                  </a:cubicBezTo>
                  <a:lnTo>
                    <a:pt x="52159" y="4751"/>
                  </a:lnTo>
                  <a:cubicBezTo>
                    <a:pt x="52159" y="2123"/>
                    <a:pt x="50006" y="1"/>
                    <a:pt x="47409" y="1"/>
                  </a:cubicBezTo>
                  <a:close/>
                </a:path>
              </a:pathLst>
            </a:custGeom>
            <a:solidFill>
              <a:srgbClr val="E9E9E9"/>
            </a:solidFill>
            <a:ln>
              <a:noFill/>
            </a:ln>
          </p:spPr>
          <p:txBody>
            <a:bodyPr spcFirstLastPara="1" wrap="square" lIns="121900" tIns="121900" rIns="121900" bIns="121900" anchor="ctr" anchorCtr="0">
              <a:noAutofit/>
            </a:bodyPr>
            <a:lstStyle/>
            <a:p>
              <a:endParaRPr sz="2400"/>
            </a:p>
          </p:txBody>
        </p:sp>
        <p:sp>
          <p:nvSpPr>
            <p:cNvPr id="16" name="Google Shape;1705;p21">
              <a:extLst>
                <a:ext uri="{FF2B5EF4-FFF2-40B4-BE49-F238E27FC236}">
                  <a16:creationId xmlns:a16="http://schemas.microsoft.com/office/drawing/2014/main" id="{90718AC1-97CD-65E8-232C-43AADCD88886}"/>
                </a:ext>
              </a:extLst>
            </p:cNvPr>
            <p:cNvSpPr/>
            <p:nvPr/>
          </p:nvSpPr>
          <p:spPr>
            <a:xfrm>
              <a:off x="6756330" y="5072488"/>
              <a:ext cx="574359" cy="1425972"/>
            </a:xfrm>
            <a:custGeom>
              <a:avLst/>
              <a:gdLst/>
              <a:ahLst/>
              <a:cxnLst/>
              <a:rect l="l" t="t" r="r" b="b"/>
              <a:pathLst>
                <a:path w="13429" h="30277" extrusionOk="0">
                  <a:moveTo>
                    <a:pt x="4751" y="1"/>
                  </a:moveTo>
                  <a:cubicBezTo>
                    <a:pt x="2154" y="1"/>
                    <a:pt x="1" y="2123"/>
                    <a:pt x="1" y="4751"/>
                  </a:cubicBezTo>
                  <a:lnTo>
                    <a:pt x="1" y="25526"/>
                  </a:lnTo>
                  <a:cubicBezTo>
                    <a:pt x="1" y="28123"/>
                    <a:pt x="2154" y="30276"/>
                    <a:pt x="4751" y="30276"/>
                  </a:cubicBezTo>
                  <a:lnTo>
                    <a:pt x="13428" y="30276"/>
                  </a:lnTo>
                  <a:lnTo>
                    <a:pt x="13428" y="1"/>
                  </a:lnTo>
                  <a:close/>
                </a:path>
              </a:pathLst>
            </a:custGeom>
            <a:solidFill>
              <a:srgbClr val="F2A365"/>
            </a:solidFill>
            <a:ln>
              <a:noFill/>
            </a:ln>
          </p:spPr>
          <p:txBody>
            <a:bodyPr spcFirstLastPara="1" wrap="square" lIns="121900" tIns="121900" rIns="121900" bIns="121900" anchor="ctr" anchorCtr="0">
              <a:noAutofit/>
            </a:bodyPr>
            <a:lstStyle/>
            <a:p>
              <a:pPr algn="ctr"/>
              <a:r>
                <a:rPr lang="en" sz="4000" dirty="0">
                  <a:solidFill>
                    <a:srgbClr val="FFFFFF"/>
                  </a:solidFill>
                  <a:latin typeface="Fira Sans SemiBold"/>
                  <a:ea typeface="Fira Sans SemiBold"/>
                  <a:cs typeface="Fira Sans SemiBold"/>
                  <a:sym typeface="Fira Sans SemiBold"/>
                </a:rPr>
                <a:t>4</a:t>
              </a:r>
              <a:endParaRPr sz="4000" dirty="0">
                <a:solidFill>
                  <a:srgbClr val="FFFFFF"/>
                </a:solidFill>
                <a:latin typeface="Fira Sans SemiBold"/>
                <a:ea typeface="Fira Sans SemiBold"/>
                <a:cs typeface="Fira Sans SemiBold"/>
                <a:sym typeface="Fira Sans SemiBold"/>
              </a:endParaRPr>
            </a:p>
          </p:txBody>
        </p:sp>
        <p:sp>
          <p:nvSpPr>
            <p:cNvPr id="17" name="Google Shape;1712;p21">
              <a:extLst>
                <a:ext uri="{FF2B5EF4-FFF2-40B4-BE49-F238E27FC236}">
                  <a16:creationId xmlns:a16="http://schemas.microsoft.com/office/drawing/2014/main" id="{0D5ACF47-1C1B-4273-FEAD-2BFF6D02DD66}"/>
                </a:ext>
              </a:extLst>
            </p:cNvPr>
            <p:cNvSpPr txBox="1"/>
            <p:nvPr/>
          </p:nvSpPr>
          <p:spPr>
            <a:xfrm>
              <a:off x="7316081" y="5135446"/>
              <a:ext cx="3692923" cy="473600"/>
            </a:xfrm>
            <a:prstGeom prst="rect">
              <a:avLst/>
            </a:prstGeom>
            <a:noFill/>
            <a:ln>
              <a:noFill/>
            </a:ln>
          </p:spPr>
          <p:txBody>
            <a:bodyPr spcFirstLastPara="1" wrap="square" lIns="121900" tIns="121900" rIns="121900" bIns="121900" anchor="ctr" anchorCtr="0">
              <a:noAutofit/>
            </a:bodyPr>
            <a:lstStyle/>
            <a:p>
              <a:r>
                <a:rPr lang="en-US" sz="2400" dirty="0">
                  <a:latin typeface="Fira Sans Medium"/>
                  <a:ea typeface="Fira Sans Medium"/>
                  <a:cs typeface="Fira Sans Medium"/>
                  <a:sym typeface="Fira Sans Medium"/>
                </a:rPr>
                <a:t>Extracting Insights</a:t>
              </a:r>
              <a:endParaRPr sz="2400" dirty="0">
                <a:latin typeface="Fira Sans Medium"/>
                <a:ea typeface="Fira Sans Medium"/>
                <a:cs typeface="Fira Sans Medium"/>
                <a:sym typeface="Fira Sans Medium"/>
              </a:endParaRPr>
            </a:p>
          </p:txBody>
        </p:sp>
        <p:sp>
          <p:nvSpPr>
            <p:cNvPr id="18" name="Google Shape;1713;p21">
              <a:extLst>
                <a:ext uri="{FF2B5EF4-FFF2-40B4-BE49-F238E27FC236}">
                  <a16:creationId xmlns:a16="http://schemas.microsoft.com/office/drawing/2014/main" id="{FEFEC088-BA7C-62E6-65AD-188EF14B6C13}"/>
                </a:ext>
              </a:extLst>
            </p:cNvPr>
            <p:cNvSpPr txBox="1"/>
            <p:nvPr/>
          </p:nvSpPr>
          <p:spPr>
            <a:xfrm>
              <a:off x="7329069" y="5592448"/>
              <a:ext cx="3944061" cy="797200"/>
            </a:xfrm>
            <a:prstGeom prst="rect">
              <a:avLst/>
            </a:prstGeom>
            <a:noFill/>
            <a:ln>
              <a:noFill/>
            </a:ln>
          </p:spPr>
          <p:txBody>
            <a:bodyPr spcFirstLastPara="1" wrap="square" lIns="121900" tIns="121900" rIns="121900" bIns="121900" anchor="ctr" anchorCtr="0">
              <a:noAutofit/>
            </a:bodyPr>
            <a:lstStyle/>
            <a:p>
              <a:r>
                <a:rPr lang="en-US" sz="1400" dirty="0">
                  <a:latin typeface="Fira Sans"/>
                </a:rPr>
                <a:t>Answering any business question by leveraging the topic-takeaway dictionary</a:t>
              </a:r>
              <a:endParaRPr sz="1400" dirty="0">
                <a:latin typeface="Fira Sans"/>
                <a:sym typeface="Fira Sans"/>
              </a:endParaRPr>
            </a:p>
          </p:txBody>
        </p:sp>
      </p:grpSp>
      <p:sp>
        <p:nvSpPr>
          <p:cNvPr id="19" name="Google Shape;1693;p21">
            <a:extLst>
              <a:ext uri="{FF2B5EF4-FFF2-40B4-BE49-F238E27FC236}">
                <a16:creationId xmlns:a16="http://schemas.microsoft.com/office/drawing/2014/main" id="{54DD1D51-78DD-20F6-77D4-08C501460B58}"/>
              </a:ext>
            </a:extLst>
          </p:cNvPr>
          <p:cNvSpPr/>
          <p:nvPr/>
        </p:nvSpPr>
        <p:spPr>
          <a:xfrm>
            <a:off x="824593" y="937740"/>
            <a:ext cx="5435640" cy="2029555"/>
          </a:xfrm>
          <a:custGeom>
            <a:avLst/>
            <a:gdLst/>
            <a:ahLst/>
            <a:cxnLst/>
            <a:rect l="l" t="t" r="r" b="b"/>
            <a:pathLst>
              <a:path w="137856" h="41519" extrusionOk="0">
                <a:moveTo>
                  <a:pt x="129115" y="1"/>
                </a:moveTo>
                <a:lnTo>
                  <a:pt x="98745" y="39143"/>
                </a:lnTo>
                <a:lnTo>
                  <a:pt x="0" y="39143"/>
                </a:lnTo>
                <a:lnTo>
                  <a:pt x="0" y="41519"/>
                </a:lnTo>
                <a:lnTo>
                  <a:pt x="99916" y="41519"/>
                </a:lnTo>
                <a:lnTo>
                  <a:pt x="130287" y="2376"/>
                </a:lnTo>
                <a:lnTo>
                  <a:pt x="137856" y="2376"/>
                </a:lnTo>
                <a:lnTo>
                  <a:pt x="137856" y="1"/>
                </a:lnTo>
                <a:close/>
              </a:path>
            </a:pathLst>
          </a:custGeom>
          <a:solidFill>
            <a:srgbClr val="F2A365"/>
          </a:solidFill>
          <a:ln>
            <a:noFill/>
          </a:ln>
        </p:spPr>
        <p:txBody>
          <a:bodyPr spcFirstLastPara="1" wrap="square" lIns="121900" tIns="121900" rIns="121900" bIns="121900" anchor="ctr" anchorCtr="0">
            <a:noAutofit/>
          </a:bodyPr>
          <a:lstStyle/>
          <a:p>
            <a:endParaRPr sz="2400"/>
          </a:p>
        </p:txBody>
      </p:sp>
      <p:sp>
        <p:nvSpPr>
          <p:cNvPr id="21" name="Google Shape;1697;p21">
            <a:extLst>
              <a:ext uri="{FF2B5EF4-FFF2-40B4-BE49-F238E27FC236}">
                <a16:creationId xmlns:a16="http://schemas.microsoft.com/office/drawing/2014/main" id="{D92160A0-C9C5-2DBB-26E7-D36A41941B5F}"/>
              </a:ext>
            </a:extLst>
          </p:cNvPr>
          <p:cNvSpPr/>
          <p:nvPr/>
        </p:nvSpPr>
        <p:spPr>
          <a:xfrm>
            <a:off x="718457" y="3577540"/>
            <a:ext cx="7171982" cy="628146"/>
          </a:xfrm>
          <a:custGeom>
            <a:avLst/>
            <a:gdLst/>
            <a:ahLst/>
            <a:cxnLst/>
            <a:rect l="l" t="t" r="r" b="b"/>
            <a:pathLst>
              <a:path w="195684" h="23024" extrusionOk="0">
                <a:moveTo>
                  <a:pt x="0" y="0"/>
                </a:moveTo>
                <a:lnTo>
                  <a:pt x="0" y="2375"/>
                </a:lnTo>
                <a:lnTo>
                  <a:pt x="112837" y="2375"/>
                </a:lnTo>
                <a:lnTo>
                  <a:pt x="128609" y="23023"/>
                </a:lnTo>
                <a:lnTo>
                  <a:pt x="195684" y="23023"/>
                </a:lnTo>
                <a:lnTo>
                  <a:pt x="195684" y="20648"/>
                </a:lnTo>
                <a:lnTo>
                  <a:pt x="129780" y="20648"/>
                </a:lnTo>
                <a:lnTo>
                  <a:pt x="114041" y="0"/>
                </a:lnTo>
                <a:close/>
              </a:path>
            </a:pathLst>
          </a:custGeom>
          <a:solidFill>
            <a:srgbClr val="30475E"/>
          </a:solidFill>
          <a:ln>
            <a:noFill/>
          </a:ln>
        </p:spPr>
        <p:txBody>
          <a:bodyPr spcFirstLastPara="1" wrap="square" lIns="121900" tIns="121900" rIns="121900" bIns="121900" anchor="ctr" anchorCtr="0">
            <a:noAutofit/>
          </a:bodyPr>
          <a:lstStyle/>
          <a:p>
            <a:endParaRPr sz="2400"/>
          </a:p>
        </p:txBody>
      </p:sp>
      <p:sp>
        <p:nvSpPr>
          <p:cNvPr id="1699" name="Google Shape;1699;p21"/>
          <p:cNvSpPr/>
          <p:nvPr/>
        </p:nvSpPr>
        <p:spPr>
          <a:xfrm>
            <a:off x="824593" y="3962483"/>
            <a:ext cx="5689271" cy="1775768"/>
          </a:xfrm>
          <a:custGeom>
            <a:avLst/>
            <a:gdLst/>
            <a:ahLst/>
            <a:cxnLst/>
            <a:rect l="l" t="t" r="r" b="b"/>
            <a:pathLst>
              <a:path w="137856" h="41519" extrusionOk="0">
                <a:moveTo>
                  <a:pt x="0" y="1"/>
                </a:moveTo>
                <a:lnTo>
                  <a:pt x="0" y="2376"/>
                </a:lnTo>
                <a:lnTo>
                  <a:pt x="98745" y="2376"/>
                </a:lnTo>
                <a:lnTo>
                  <a:pt x="128767" y="41075"/>
                </a:lnTo>
                <a:lnTo>
                  <a:pt x="129115" y="41518"/>
                </a:lnTo>
                <a:lnTo>
                  <a:pt x="137856" y="41518"/>
                </a:lnTo>
                <a:lnTo>
                  <a:pt x="137856" y="39143"/>
                </a:lnTo>
                <a:lnTo>
                  <a:pt x="130287" y="39143"/>
                </a:lnTo>
                <a:lnTo>
                  <a:pt x="100265" y="476"/>
                </a:lnTo>
                <a:lnTo>
                  <a:pt x="99916" y="1"/>
                </a:lnTo>
                <a:close/>
              </a:path>
            </a:pathLst>
          </a:custGeom>
          <a:solidFill>
            <a:srgbClr val="F2A365"/>
          </a:solidFill>
          <a:ln>
            <a:noFill/>
          </a:ln>
        </p:spPr>
        <p:txBody>
          <a:bodyPr spcFirstLastPara="1" wrap="square" lIns="121900" tIns="121900" rIns="121900" bIns="121900" anchor="ctr" anchorCtr="0">
            <a:noAutofit/>
          </a:bodyPr>
          <a:lstStyle/>
          <a:p>
            <a:endParaRPr sz="2400"/>
          </a:p>
        </p:txBody>
      </p:sp>
      <p:sp>
        <p:nvSpPr>
          <p:cNvPr id="1700" name="Google Shape;1700;p21"/>
          <p:cNvSpPr/>
          <p:nvPr/>
        </p:nvSpPr>
        <p:spPr>
          <a:xfrm>
            <a:off x="6400053" y="5537746"/>
            <a:ext cx="356275" cy="300716"/>
          </a:xfrm>
          <a:custGeom>
            <a:avLst/>
            <a:gdLst/>
            <a:ahLst/>
            <a:cxnLst/>
            <a:rect l="l" t="t" r="r" b="b"/>
            <a:pathLst>
              <a:path w="8330" h="7031" extrusionOk="0">
                <a:moveTo>
                  <a:pt x="1" y="0"/>
                </a:moveTo>
                <a:lnTo>
                  <a:pt x="1489" y="3516"/>
                </a:lnTo>
                <a:lnTo>
                  <a:pt x="1" y="7031"/>
                </a:lnTo>
                <a:lnTo>
                  <a:pt x="8330" y="3516"/>
                </a:lnTo>
                <a:lnTo>
                  <a:pt x="1" y="0"/>
                </a:lnTo>
                <a:close/>
              </a:path>
            </a:pathLst>
          </a:custGeom>
          <a:solidFill>
            <a:srgbClr val="F2A365"/>
          </a:solidFill>
          <a:ln>
            <a:noFill/>
          </a:ln>
        </p:spPr>
        <p:txBody>
          <a:bodyPr spcFirstLastPara="1" wrap="square" lIns="121900" tIns="121900" rIns="121900" bIns="121900" anchor="ctr" anchorCtr="0">
            <a:noAutofit/>
          </a:bodyPr>
          <a:lstStyle/>
          <a:p>
            <a:endParaRPr sz="2400"/>
          </a:p>
        </p:txBody>
      </p:sp>
      <p:sp>
        <p:nvSpPr>
          <p:cNvPr id="22" name="Google Shape;1701;p21">
            <a:extLst>
              <a:ext uri="{FF2B5EF4-FFF2-40B4-BE49-F238E27FC236}">
                <a16:creationId xmlns:a16="http://schemas.microsoft.com/office/drawing/2014/main" id="{CF91C4A3-2EB4-ADE0-CD86-598603377DE1}"/>
              </a:ext>
            </a:extLst>
          </p:cNvPr>
          <p:cNvSpPr/>
          <p:nvPr/>
        </p:nvSpPr>
        <p:spPr>
          <a:xfrm>
            <a:off x="617629" y="1907126"/>
            <a:ext cx="3320553" cy="3278676"/>
          </a:xfrm>
          <a:custGeom>
            <a:avLst/>
            <a:gdLst/>
            <a:ahLst/>
            <a:cxnLst/>
            <a:rect l="l" t="t" r="r" b="b"/>
            <a:pathLst>
              <a:path w="72650" h="72649" extrusionOk="0">
                <a:moveTo>
                  <a:pt x="36325" y="0"/>
                </a:moveTo>
                <a:cubicBezTo>
                  <a:pt x="16278" y="0"/>
                  <a:pt x="0" y="16247"/>
                  <a:pt x="0" y="36325"/>
                </a:cubicBezTo>
                <a:cubicBezTo>
                  <a:pt x="0" y="56371"/>
                  <a:pt x="16278" y="72649"/>
                  <a:pt x="36325" y="72649"/>
                </a:cubicBezTo>
                <a:cubicBezTo>
                  <a:pt x="56403" y="72649"/>
                  <a:pt x="72649" y="56371"/>
                  <a:pt x="72649" y="36325"/>
                </a:cubicBezTo>
                <a:cubicBezTo>
                  <a:pt x="72649" y="16247"/>
                  <a:pt x="56403" y="0"/>
                  <a:pt x="36325" y="0"/>
                </a:cubicBezTo>
                <a:close/>
              </a:path>
            </a:pathLst>
          </a:custGeom>
          <a:solidFill>
            <a:srgbClr val="321A15"/>
          </a:solidFill>
          <a:ln>
            <a:noFill/>
          </a:ln>
        </p:spPr>
        <p:txBody>
          <a:bodyPr spcFirstLastPara="1" wrap="square" lIns="121900" tIns="121900" rIns="121900" bIns="121900" anchor="ctr" anchorCtr="0">
            <a:noAutofit/>
          </a:bodyPr>
          <a:lstStyle/>
          <a:p>
            <a:pPr algn="ctr"/>
            <a:r>
              <a:rPr lang="en-US" sz="3200" dirty="0">
                <a:solidFill>
                  <a:schemeClr val="bg1"/>
                </a:solidFill>
                <a:latin typeface="Fira Sans Medium"/>
                <a:ea typeface="Fira Sans Medium"/>
                <a:cs typeface="Fira Sans Medium"/>
                <a:sym typeface="Fira Sans Medium"/>
              </a:rPr>
              <a:t>Process Overview</a:t>
            </a:r>
            <a:endParaRPr sz="3200" dirty="0">
              <a:solidFill>
                <a:schemeClr val="bg1"/>
              </a:solidFill>
              <a:latin typeface="Fira Sans Medium"/>
              <a:ea typeface="Fira Sans Medium"/>
              <a:cs typeface="Fira Sans Medium"/>
              <a:sym typeface="Fira Sans Medium"/>
            </a:endParaRPr>
          </a:p>
        </p:txBody>
      </p:sp>
      <p:sp>
        <p:nvSpPr>
          <p:cNvPr id="1698" name="Google Shape;1698;p21"/>
          <p:cNvSpPr/>
          <p:nvPr/>
        </p:nvSpPr>
        <p:spPr>
          <a:xfrm>
            <a:off x="7042758" y="3983251"/>
            <a:ext cx="386755" cy="377375"/>
          </a:xfrm>
          <a:custGeom>
            <a:avLst/>
            <a:gdLst/>
            <a:ahLst/>
            <a:cxnLst/>
            <a:rect l="l" t="t" r="r" b="b"/>
            <a:pathLst>
              <a:path w="8330" h="7063" extrusionOk="0">
                <a:moveTo>
                  <a:pt x="0" y="1"/>
                </a:moveTo>
                <a:lnTo>
                  <a:pt x="1489" y="3516"/>
                </a:lnTo>
                <a:lnTo>
                  <a:pt x="0" y="7063"/>
                </a:lnTo>
                <a:lnTo>
                  <a:pt x="8329" y="3516"/>
                </a:lnTo>
                <a:lnTo>
                  <a:pt x="0" y="1"/>
                </a:lnTo>
                <a:close/>
              </a:path>
            </a:pathLst>
          </a:custGeom>
          <a:solidFill>
            <a:srgbClr val="30475E"/>
          </a:solidFill>
          <a:ln>
            <a:noFill/>
          </a:ln>
        </p:spPr>
        <p:txBody>
          <a:bodyPr spcFirstLastPara="1" wrap="square" lIns="121900" tIns="121900" rIns="121900" bIns="121900" anchor="ctr" anchorCtr="0">
            <a:noAutofit/>
          </a:bodyPr>
          <a:lstStyle/>
          <a:p>
            <a:endParaRPr sz="2400"/>
          </a:p>
        </p:txBody>
      </p:sp>
      <p:grpSp>
        <p:nvGrpSpPr>
          <p:cNvPr id="6" name="Group 5">
            <a:extLst>
              <a:ext uri="{FF2B5EF4-FFF2-40B4-BE49-F238E27FC236}">
                <a16:creationId xmlns:a16="http://schemas.microsoft.com/office/drawing/2014/main" id="{EB0AAEF3-A154-5A8B-319E-C9BBDC85E219}"/>
              </a:ext>
            </a:extLst>
          </p:cNvPr>
          <p:cNvGrpSpPr/>
          <p:nvPr/>
        </p:nvGrpSpPr>
        <p:grpSpPr>
          <a:xfrm>
            <a:off x="7356459" y="3457556"/>
            <a:ext cx="4707838" cy="1393677"/>
            <a:chOff x="7356459" y="3491260"/>
            <a:chExt cx="4707838" cy="1393677"/>
          </a:xfrm>
        </p:grpSpPr>
        <p:sp>
          <p:nvSpPr>
            <p:cNvPr id="11" name="Google Shape;1704;p21">
              <a:extLst>
                <a:ext uri="{FF2B5EF4-FFF2-40B4-BE49-F238E27FC236}">
                  <a16:creationId xmlns:a16="http://schemas.microsoft.com/office/drawing/2014/main" id="{329ABE20-4AF3-F41B-C24B-A8334837B29F}"/>
                </a:ext>
              </a:extLst>
            </p:cNvPr>
            <p:cNvSpPr/>
            <p:nvPr/>
          </p:nvSpPr>
          <p:spPr>
            <a:xfrm>
              <a:off x="7561913" y="3499081"/>
              <a:ext cx="4474795" cy="1385856"/>
            </a:xfrm>
            <a:custGeom>
              <a:avLst/>
              <a:gdLst/>
              <a:ahLst/>
              <a:cxnLst/>
              <a:rect l="l" t="t" r="r" b="b"/>
              <a:pathLst>
                <a:path w="52160" h="30277" extrusionOk="0">
                  <a:moveTo>
                    <a:pt x="4751" y="1"/>
                  </a:moveTo>
                  <a:cubicBezTo>
                    <a:pt x="2122" y="1"/>
                    <a:pt x="1" y="2123"/>
                    <a:pt x="1" y="4751"/>
                  </a:cubicBezTo>
                  <a:lnTo>
                    <a:pt x="1" y="25526"/>
                  </a:lnTo>
                  <a:cubicBezTo>
                    <a:pt x="1" y="28123"/>
                    <a:pt x="2122" y="30276"/>
                    <a:pt x="4751" y="30276"/>
                  </a:cubicBezTo>
                  <a:lnTo>
                    <a:pt x="47409" y="30276"/>
                  </a:lnTo>
                  <a:cubicBezTo>
                    <a:pt x="50006" y="30276"/>
                    <a:pt x="52159" y="28123"/>
                    <a:pt x="52159" y="25526"/>
                  </a:cubicBezTo>
                  <a:lnTo>
                    <a:pt x="52159" y="4751"/>
                  </a:lnTo>
                  <a:cubicBezTo>
                    <a:pt x="52159" y="2123"/>
                    <a:pt x="50006" y="1"/>
                    <a:pt x="47409" y="1"/>
                  </a:cubicBezTo>
                  <a:close/>
                </a:path>
              </a:pathLst>
            </a:custGeom>
            <a:solidFill>
              <a:srgbClr val="E9E9E9"/>
            </a:solidFill>
            <a:ln>
              <a:noFill/>
            </a:ln>
          </p:spPr>
          <p:txBody>
            <a:bodyPr spcFirstLastPara="1" wrap="square" lIns="121900" tIns="121900" rIns="121900" bIns="121900" anchor="ctr" anchorCtr="0">
              <a:noAutofit/>
            </a:bodyPr>
            <a:lstStyle/>
            <a:p>
              <a:endParaRPr sz="2400"/>
            </a:p>
          </p:txBody>
        </p:sp>
        <p:sp>
          <p:nvSpPr>
            <p:cNvPr id="12" name="Google Shape;1713;p21">
              <a:extLst>
                <a:ext uri="{FF2B5EF4-FFF2-40B4-BE49-F238E27FC236}">
                  <a16:creationId xmlns:a16="http://schemas.microsoft.com/office/drawing/2014/main" id="{07ACAC58-AEF3-B535-43F1-4D9701E7D87A}"/>
                </a:ext>
              </a:extLst>
            </p:cNvPr>
            <p:cNvSpPr txBox="1"/>
            <p:nvPr/>
          </p:nvSpPr>
          <p:spPr>
            <a:xfrm>
              <a:off x="7902330" y="4061521"/>
              <a:ext cx="4094000" cy="727072"/>
            </a:xfrm>
            <a:prstGeom prst="rect">
              <a:avLst/>
            </a:prstGeom>
            <a:noFill/>
            <a:ln>
              <a:noFill/>
            </a:ln>
          </p:spPr>
          <p:txBody>
            <a:bodyPr spcFirstLastPara="1" wrap="square" lIns="121900" tIns="121900" rIns="121900" bIns="121900" anchor="ctr" anchorCtr="0">
              <a:noAutofit/>
            </a:bodyPr>
            <a:lstStyle/>
            <a:p>
              <a:r>
                <a:rPr lang="en" sz="1400" dirty="0">
                  <a:latin typeface="Fira Sans"/>
                  <a:ea typeface="Fira Sans"/>
                  <a:cs typeface="Fira Sans"/>
                  <a:sym typeface="Fira Sans"/>
                </a:rPr>
                <a:t>Converting model generated outuput into a topic-takeaway Dictionary that can be queried easily</a:t>
              </a:r>
              <a:endParaRPr sz="1400" dirty="0">
                <a:latin typeface="Fira Sans"/>
                <a:ea typeface="Fira Sans"/>
                <a:cs typeface="Fira Sans"/>
                <a:sym typeface="Fira Sans"/>
              </a:endParaRPr>
            </a:p>
          </p:txBody>
        </p:sp>
        <p:sp>
          <p:nvSpPr>
            <p:cNvPr id="13" name="Google Shape;1712;p21">
              <a:extLst>
                <a:ext uri="{FF2B5EF4-FFF2-40B4-BE49-F238E27FC236}">
                  <a16:creationId xmlns:a16="http://schemas.microsoft.com/office/drawing/2014/main" id="{937D2AEB-6D98-4FC3-1DE1-A03B50E241EB}"/>
                </a:ext>
              </a:extLst>
            </p:cNvPr>
            <p:cNvSpPr txBox="1"/>
            <p:nvPr/>
          </p:nvSpPr>
          <p:spPr>
            <a:xfrm>
              <a:off x="7890439" y="3608044"/>
              <a:ext cx="4173858" cy="473600"/>
            </a:xfrm>
            <a:prstGeom prst="rect">
              <a:avLst/>
            </a:prstGeom>
            <a:noFill/>
            <a:ln>
              <a:noFill/>
            </a:ln>
          </p:spPr>
          <p:txBody>
            <a:bodyPr spcFirstLastPara="1" wrap="square" lIns="121900" tIns="121900" rIns="121900" bIns="121900" anchor="ctr" anchorCtr="0">
              <a:noAutofit/>
            </a:bodyPr>
            <a:lstStyle/>
            <a:p>
              <a:r>
                <a:rPr lang="en-US" sz="2400" dirty="0">
                  <a:latin typeface="Fira Sans Medium"/>
                  <a:ea typeface="Fira Sans Medium"/>
                  <a:cs typeface="Fira Sans Medium"/>
                  <a:sym typeface="Fira Sans Medium"/>
                </a:rPr>
                <a:t>Post Processing &amp; Analysis</a:t>
              </a:r>
              <a:endParaRPr sz="2400" dirty="0">
                <a:latin typeface="Fira Sans Medium"/>
                <a:ea typeface="Fira Sans Medium"/>
                <a:cs typeface="Fira Sans Medium"/>
                <a:sym typeface="Fira Sans Medium"/>
              </a:endParaRPr>
            </a:p>
          </p:txBody>
        </p:sp>
        <p:sp>
          <p:nvSpPr>
            <p:cNvPr id="14" name="Google Shape;1709;p21">
              <a:extLst>
                <a:ext uri="{FF2B5EF4-FFF2-40B4-BE49-F238E27FC236}">
                  <a16:creationId xmlns:a16="http://schemas.microsoft.com/office/drawing/2014/main" id="{5D963621-FCB0-E13F-FA78-971F461C038C}"/>
                </a:ext>
              </a:extLst>
            </p:cNvPr>
            <p:cNvSpPr/>
            <p:nvPr/>
          </p:nvSpPr>
          <p:spPr>
            <a:xfrm>
              <a:off x="7356459" y="3491260"/>
              <a:ext cx="574359" cy="1376355"/>
            </a:xfrm>
            <a:custGeom>
              <a:avLst/>
              <a:gdLst/>
              <a:ahLst/>
              <a:cxnLst/>
              <a:rect l="l" t="t" r="r" b="b"/>
              <a:pathLst>
                <a:path w="13429" h="30277" extrusionOk="0">
                  <a:moveTo>
                    <a:pt x="4751" y="1"/>
                  </a:moveTo>
                  <a:cubicBezTo>
                    <a:pt x="2123" y="1"/>
                    <a:pt x="1" y="2154"/>
                    <a:pt x="1" y="4751"/>
                  </a:cubicBezTo>
                  <a:lnTo>
                    <a:pt x="1" y="25526"/>
                  </a:lnTo>
                  <a:cubicBezTo>
                    <a:pt x="1" y="28154"/>
                    <a:pt x="2123" y="30276"/>
                    <a:pt x="4751" y="30276"/>
                  </a:cubicBezTo>
                  <a:lnTo>
                    <a:pt x="13429" y="30276"/>
                  </a:lnTo>
                  <a:lnTo>
                    <a:pt x="13429" y="1"/>
                  </a:lnTo>
                  <a:close/>
                </a:path>
              </a:pathLst>
            </a:custGeom>
            <a:solidFill>
              <a:srgbClr val="30475E"/>
            </a:solidFill>
            <a:ln>
              <a:noFill/>
            </a:ln>
          </p:spPr>
          <p:txBody>
            <a:bodyPr spcFirstLastPara="1" wrap="square" lIns="121900" tIns="121900" rIns="121900" bIns="121900" anchor="ctr" anchorCtr="0">
              <a:noAutofit/>
            </a:bodyPr>
            <a:lstStyle/>
            <a:p>
              <a:pPr algn="ctr"/>
              <a:r>
                <a:rPr lang="en" sz="4000" dirty="0">
                  <a:solidFill>
                    <a:srgbClr val="FFFFFF"/>
                  </a:solidFill>
                  <a:latin typeface="Fira Sans SemiBold"/>
                  <a:ea typeface="Fira Sans SemiBold"/>
                  <a:cs typeface="Fira Sans SemiBold"/>
                  <a:sym typeface="Fira Sans SemiBold"/>
                </a:rPr>
                <a:t>3</a:t>
              </a:r>
              <a:endParaRPr sz="4000" dirty="0">
                <a:solidFill>
                  <a:srgbClr val="FFFFFF"/>
                </a:solidFill>
                <a:latin typeface="Fira Sans SemiBold"/>
                <a:ea typeface="Fira Sans SemiBold"/>
                <a:cs typeface="Fira Sans SemiBold"/>
                <a:sym typeface="Fira Sans SemiBold"/>
              </a:endParaRPr>
            </a:p>
          </p:txBody>
        </p:sp>
      </p:grpSp>
      <p:sp>
        <p:nvSpPr>
          <p:cNvPr id="1696" name="Google Shape;1696;p21"/>
          <p:cNvSpPr/>
          <p:nvPr/>
        </p:nvSpPr>
        <p:spPr>
          <a:xfrm>
            <a:off x="7032456" y="2422612"/>
            <a:ext cx="356275" cy="302084"/>
          </a:xfrm>
          <a:custGeom>
            <a:avLst/>
            <a:gdLst/>
            <a:ahLst/>
            <a:cxnLst/>
            <a:rect l="l" t="t" r="r" b="b"/>
            <a:pathLst>
              <a:path w="8330" h="7063" extrusionOk="0">
                <a:moveTo>
                  <a:pt x="0" y="1"/>
                </a:moveTo>
                <a:lnTo>
                  <a:pt x="1489" y="3516"/>
                </a:lnTo>
                <a:lnTo>
                  <a:pt x="0" y="7063"/>
                </a:lnTo>
                <a:lnTo>
                  <a:pt x="0" y="7063"/>
                </a:lnTo>
                <a:lnTo>
                  <a:pt x="8329" y="3516"/>
                </a:lnTo>
                <a:lnTo>
                  <a:pt x="0" y="1"/>
                </a:lnTo>
                <a:close/>
              </a:path>
            </a:pathLst>
          </a:custGeom>
          <a:solidFill>
            <a:srgbClr val="222831"/>
          </a:solidFill>
          <a:ln>
            <a:noFill/>
          </a:ln>
        </p:spPr>
        <p:txBody>
          <a:bodyPr spcFirstLastPara="1" wrap="square" lIns="121900" tIns="121900" rIns="121900" bIns="121900" anchor="ctr" anchorCtr="0">
            <a:noAutofit/>
          </a:bodyPr>
          <a:lstStyle/>
          <a:p>
            <a:endParaRPr sz="2400"/>
          </a:p>
        </p:txBody>
      </p:sp>
      <p:grpSp>
        <p:nvGrpSpPr>
          <p:cNvPr id="23" name="Group 22">
            <a:extLst>
              <a:ext uri="{FF2B5EF4-FFF2-40B4-BE49-F238E27FC236}">
                <a16:creationId xmlns:a16="http://schemas.microsoft.com/office/drawing/2014/main" id="{4E1E7878-2A34-EB07-31E0-2C74F3F8FDE9}"/>
              </a:ext>
            </a:extLst>
          </p:cNvPr>
          <p:cNvGrpSpPr/>
          <p:nvPr/>
        </p:nvGrpSpPr>
        <p:grpSpPr>
          <a:xfrm>
            <a:off x="7316081" y="1810328"/>
            <a:ext cx="4680249" cy="1425972"/>
            <a:chOff x="7316081" y="1750081"/>
            <a:chExt cx="4680249" cy="1425972"/>
          </a:xfrm>
        </p:grpSpPr>
        <p:grpSp>
          <p:nvGrpSpPr>
            <p:cNvPr id="4" name="Group 3">
              <a:extLst>
                <a:ext uri="{FF2B5EF4-FFF2-40B4-BE49-F238E27FC236}">
                  <a16:creationId xmlns:a16="http://schemas.microsoft.com/office/drawing/2014/main" id="{446FF92E-D907-B9E0-A91C-58004FD6CC91}"/>
                </a:ext>
              </a:extLst>
            </p:cNvPr>
            <p:cNvGrpSpPr/>
            <p:nvPr/>
          </p:nvGrpSpPr>
          <p:grpSpPr>
            <a:xfrm>
              <a:off x="7316081" y="1750081"/>
              <a:ext cx="4680249" cy="1425972"/>
              <a:chOff x="7316081" y="1874831"/>
              <a:chExt cx="4680249" cy="1425972"/>
            </a:xfrm>
          </p:grpSpPr>
          <p:sp>
            <p:nvSpPr>
              <p:cNvPr id="5" name="Google Shape;1704;p21">
                <a:extLst>
                  <a:ext uri="{FF2B5EF4-FFF2-40B4-BE49-F238E27FC236}">
                    <a16:creationId xmlns:a16="http://schemas.microsoft.com/office/drawing/2014/main" id="{A2A2C80C-FCDA-D5AE-7D49-B5710DA11B25}"/>
                  </a:ext>
                </a:extLst>
              </p:cNvPr>
              <p:cNvSpPr/>
              <p:nvPr/>
            </p:nvSpPr>
            <p:spPr>
              <a:xfrm>
                <a:off x="7521535" y="1874831"/>
                <a:ext cx="4474795" cy="1425972"/>
              </a:xfrm>
              <a:custGeom>
                <a:avLst/>
                <a:gdLst/>
                <a:ahLst/>
                <a:cxnLst/>
                <a:rect l="l" t="t" r="r" b="b"/>
                <a:pathLst>
                  <a:path w="52160" h="30277" extrusionOk="0">
                    <a:moveTo>
                      <a:pt x="4751" y="1"/>
                    </a:moveTo>
                    <a:cubicBezTo>
                      <a:pt x="2122" y="1"/>
                      <a:pt x="1" y="2123"/>
                      <a:pt x="1" y="4751"/>
                    </a:cubicBezTo>
                    <a:lnTo>
                      <a:pt x="1" y="25526"/>
                    </a:lnTo>
                    <a:cubicBezTo>
                      <a:pt x="1" y="28123"/>
                      <a:pt x="2122" y="30276"/>
                      <a:pt x="4751" y="30276"/>
                    </a:cubicBezTo>
                    <a:lnTo>
                      <a:pt x="47409" y="30276"/>
                    </a:lnTo>
                    <a:cubicBezTo>
                      <a:pt x="50006" y="30276"/>
                      <a:pt x="52159" y="28123"/>
                      <a:pt x="52159" y="25526"/>
                    </a:cubicBezTo>
                    <a:lnTo>
                      <a:pt x="52159" y="4751"/>
                    </a:lnTo>
                    <a:cubicBezTo>
                      <a:pt x="52159" y="2123"/>
                      <a:pt x="50006" y="1"/>
                      <a:pt x="47409" y="1"/>
                    </a:cubicBezTo>
                    <a:close/>
                  </a:path>
                </a:pathLst>
              </a:custGeom>
              <a:solidFill>
                <a:srgbClr val="E9E9E9"/>
              </a:solidFill>
              <a:ln>
                <a:noFill/>
              </a:ln>
            </p:spPr>
            <p:txBody>
              <a:bodyPr spcFirstLastPara="1" wrap="square" lIns="121900" tIns="121900" rIns="121900" bIns="121900" anchor="ctr" anchorCtr="0">
                <a:noAutofit/>
              </a:bodyPr>
              <a:lstStyle/>
              <a:p>
                <a:endParaRPr sz="2400"/>
              </a:p>
            </p:txBody>
          </p:sp>
          <p:sp>
            <p:nvSpPr>
              <p:cNvPr id="8" name="Google Shape;1712;p21">
                <a:extLst>
                  <a:ext uri="{FF2B5EF4-FFF2-40B4-BE49-F238E27FC236}">
                    <a16:creationId xmlns:a16="http://schemas.microsoft.com/office/drawing/2014/main" id="{D43534AE-3FCE-8AF3-39DE-4ABFED8C76E3}"/>
                  </a:ext>
                </a:extLst>
              </p:cNvPr>
              <p:cNvSpPr txBox="1"/>
              <p:nvPr/>
            </p:nvSpPr>
            <p:spPr>
              <a:xfrm>
                <a:off x="7852644" y="2015541"/>
                <a:ext cx="3921456" cy="427254"/>
              </a:xfrm>
              <a:prstGeom prst="rect">
                <a:avLst/>
              </a:prstGeom>
              <a:noFill/>
              <a:ln>
                <a:noFill/>
              </a:ln>
            </p:spPr>
            <p:txBody>
              <a:bodyPr spcFirstLastPara="1" wrap="square" lIns="121900" tIns="121900" rIns="121900" bIns="121900" anchor="ctr" anchorCtr="0">
                <a:noAutofit/>
              </a:bodyPr>
              <a:lstStyle/>
              <a:p>
                <a:r>
                  <a:rPr lang="en-IN" sz="2400" dirty="0">
                    <a:latin typeface="Fira Sans Medium"/>
                    <a:ea typeface="Fira Sans Medium"/>
                    <a:cs typeface="Fira Sans Medium"/>
                    <a:sym typeface="Fira Sans Medium"/>
                  </a:rPr>
                  <a:t>Fine Tuning LLM</a:t>
                </a:r>
              </a:p>
            </p:txBody>
          </p:sp>
          <p:sp>
            <p:nvSpPr>
              <p:cNvPr id="1709" name="Google Shape;1709;p21"/>
              <p:cNvSpPr/>
              <p:nvPr/>
            </p:nvSpPr>
            <p:spPr>
              <a:xfrm>
                <a:off x="7316081" y="1907126"/>
                <a:ext cx="574359" cy="1376355"/>
              </a:xfrm>
              <a:custGeom>
                <a:avLst/>
                <a:gdLst/>
                <a:ahLst/>
                <a:cxnLst/>
                <a:rect l="l" t="t" r="r" b="b"/>
                <a:pathLst>
                  <a:path w="13429" h="30277" extrusionOk="0">
                    <a:moveTo>
                      <a:pt x="4751" y="1"/>
                    </a:moveTo>
                    <a:cubicBezTo>
                      <a:pt x="2123" y="1"/>
                      <a:pt x="1" y="2154"/>
                      <a:pt x="1" y="4751"/>
                    </a:cubicBezTo>
                    <a:lnTo>
                      <a:pt x="1" y="25526"/>
                    </a:lnTo>
                    <a:cubicBezTo>
                      <a:pt x="1" y="28154"/>
                      <a:pt x="2123" y="30276"/>
                      <a:pt x="4751" y="30276"/>
                    </a:cubicBezTo>
                    <a:lnTo>
                      <a:pt x="13429" y="30276"/>
                    </a:lnTo>
                    <a:lnTo>
                      <a:pt x="13429" y="1"/>
                    </a:lnTo>
                    <a:close/>
                  </a:path>
                </a:pathLst>
              </a:custGeom>
              <a:solidFill>
                <a:srgbClr val="222831"/>
              </a:solidFill>
              <a:ln>
                <a:noFill/>
              </a:ln>
            </p:spPr>
            <p:txBody>
              <a:bodyPr spcFirstLastPara="1" wrap="square" lIns="121900" tIns="121900" rIns="121900" bIns="121900" anchor="ctr" anchorCtr="0">
                <a:noAutofit/>
              </a:bodyPr>
              <a:lstStyle/>
              <a:p>
                <a:pPr algn="ctr"/>
                <a:r>
                  <a:rPr lang="en" sz="4000" dirty="0">
                    <a:solidFill>
                      <a:srgbClr val="FFFFFF"/>
                    </a:solidFill>
                    <a:latin typeface="Fira Sans SemiBold"/>
                    <a:ea typeface="Fira Sans SemiBold"/>
                    <a:cs typeface="Fira Sans SemiBold"/>
                    <a:sym typeface="Fira Sans SemiBold"/>
                  </a:rPr>
                  <a:t>2</a:t>
                </a:r>
                <a:endParaRPr sz="4000" dirty="0">
                  <a:solidFill>
                    <a:srgbClr val="FFFFFF"/>
                  </a:solidFill>
                  <a:latin typeface="Fira Sans SemiBold"/>
                  <a:ea typeface="Fira Sans SemiBold"/>
                  <a:cs typeface="Fira Sans SemiBold"/>
                  <a:sym typeface="Fira Sans SemiBold"/>
                </a:endParaRPr>
              </a:p>
            </p:txBody>
          </p:sp>
        </p:grpSp>
        <p:sp>
          <p:nvSpPr>
            <p:cNvPr id="7" name="Google Shape;1713;p21">
              <a:extLst>
                <a:ext uri="{FF2B5EF4-FFF2-40B4-BE49-F238E27FC236}">
                  <a16:creationId xmlns:a16="http://schemas.microsoft.com/office/drawing/2014/main" id="{97972D79-D617-B3B6-F98E-E7AFB5F41596}"/>
                </a:ext>
              </a:extLst>
            </p:cNvPr>
            <p:cNvSpPr txBox="1"/>
            <p:nvPr/>
          </p:nvSpPr>
          <p:spPr>
            <a:xfrm>
              <a:off x="7862232" y="2221601"/>
              <a:ext cx="4044672" cy="898382"/>
            </a:xfrm>
            <a:prstGeom prst="rect">
              <a:avLst/>
            </a:prstGeom>
            <a:noFill/>
            <a:ln>
              <a:noFill/>
            </a:ln>
          </p:spPr>
          <p:txBody>
            <a:bodyPr spcFirstLastPara="1" wrap="square" lIns="121900" tIns="121900" rIns="121900" bIns="121900" anchor="ctr" anchorCtr="0">
              <a:noAutofit/>
            </a:bodyPr>
            <a:lstStyle/>
            <a:p>
              <a:r>
                <a:rPr lang="en-US" sz="1400" dirty="0">
                  <a:latin typeface="Fira Sans"/>
                  <a:ea typeface="Fira Sans"/>
                  <a:cs typeface="Fira Sans"/>
                  <a:sym typeface="Fira Sans"/>
                </a:rPr>
                <a:t>Fine tuning LLM to summarize reviews in a specific pre-defined format</a:t>
              </a:r>
            </a:p>
          </p:txBody>
        </p:sp>
      </p:grpSp>
      <p:grpSp>
        <p:nvGrpSpPr>
          <p:cNvPr id="2" name="Group 1">
            <a:extLst>
              <a:ext uri="{FF2B5EF4-FFF2-40B4-BE49-F238E27FC236}">
                <a16:creationId xmlns:a16="http://schemas.microsoft.com/office/drawing/2014/main" id="{BB3BDBF2-7BDF-B5C4-54C7-C2AC1CE78EDE}"/>
              </a:ext>
            </a:extLst>
          </p:cNvPr>
          <p:cNvGrpSpPr/>
          <p:nvPr/>
        </p:nvGrpSpPr>
        <p:grpSpPr>
          <a:xfrm>
            <a:off x="6591003" y="163100"/>
            <a:ext cx="4474795" cy="1425972"/>
            <a:chOff x="6591003" y="163100"/>
            <a:chExt cx="4474795" cy="1425972"/>
          </a:xfrm>
        </p:grpSpPr>
        <p:sp>
          <p:nvSpPr>
            <p:cNvPr id="1704" name="Google Shape;1704;p21"/>
            <p:cNvSpPr/>
            <p:nvPr/>
          </p:nvSpPr>
          <p:spPr>
            <a:xfrm>
              <a:off x="6591003" y="163100"/>
              <a:ext cx="4474795" cy="1425972"/>
            </a:xfrm>
            <a:custGeom>
              <a:avLst/>
              <a:gdLst/>
              <a:ahLst/>
              <a:cxnLst/>
              <a:rect l="l" t="t" r="r" b="b"/>
              <a:pathLst>
                <a:path w="52160" h="30277" extrusionOk="0">
                  <a:moveTo>
                    <a:pt x="4751" y="1"/>
                  </a:moveTo>
                  <a:cubicBezTo>
                    <a:pt x="2122" y="1"/>
                    <a:pt x="1" y="2123"/>
                    <a:pt x="1" y="4751"/>
                  </a:cubicBezTo>
                  <a:lnTo>
                    <a:pt x="1" y="25526"/>
                  </a:lnTo>
                  <a:cubicBezTo>
                    <a:pt x="1" y="28123"/>
                    <a:pt x="2122" y="30276"/>
                    <a:pt x="4751" y="30276"/>
                  </a:cubicBezTo>
                  <a:lnTo>
                    <a:pt x="47409" y="30276"/>
                  </a:lnTo>
                  <a:cubicBezTo>
                    <a:pt x="50006" y="30276"/>
                    <a:pt x="52159" y="28123"/>
                    <a:pt x="52159" y="25526"/>
                  </a:cubicBezTo>
                  <a:lnTo>
                    <a:pt x="52159" y="4751"/>
                  </a:lnTo>
                  <a:cubicBezTo>
                    <a:pt x="52159" y="2123"/>
                    <a:pt x="50006" y="1"/>
                    <a:pt x="47409" y="1"/>
                  </a:cubicBezTo>
                  <a:close/>
                </a:path>
              </a:pathLst>
            </a:custGeom>
            <a:solidFill>
              <a:srgbClr val="E9E9E9"/>
            </a:solidFill>
            <a:ln>
              <a:noFill/>
            </a:ln>
          </p:spPr>
          <p:txBody>
            <a:bodyPr spcFirstLastPara="1" wrap="square" lIns="121900" tIns="121900" rIns="121900" bIns="121900" anchor="ctr" anchorCtr="0">
              <a:noAutofit/>
            </a:bodyPr>
            <a:lstStyle/>
            <a:p>
              <a:endParaRPr sz="2400"/>
            </a:p>
          </p:txBody>
        </p:sp>
        <p:sp>
          <p:nvSpPr>
            <p:cNvPr id="1705" name="Google Shape;1705;p21"/>
            <p:cNvSpPr/>
            <p:nvPr/>
          </p:nvSpPr>
          <p:spPr>
            <a:xfrm>
              <a:off x="6591005" y="163100"/>
              <a:ext cx="574359" cy="1425972"/>
            </a:xfrm>
            <a:custGeom>
              <a:avLst/>
              <a:gdLst/>
              <a:ahLst/>
              <a:cxnLst/>
              <a:rect l="l" t="t" r="r" b="b"/>
              <a:pathLst>
                <a:path w="13429" h="30277" extrusionOk="0">
                  <a:moveTo>
                    <a:pt x="4751" y="1"/>
                  </a:moveTo>
                  <a:cubicBezTo>
                    <a:pt x="2154" y="1"/>
                    <a:pt x="1" y="2123"/>
                    <a:pt x="1" y="4751"/>
                  </a:cubicBezTo>
                  <a:lnTo>
                    <a:pt x="1" y="25526"/>
                  </a:lnTo>
                  <a:cubicBezTo>
                    <a:pt x="1" y="28123"/>
                    <a:pt x="2154" y="30276"/>
                    <a:pt x="4751" y="30276"/>
                  </a:cubicBezTo>
                  <a:lnTo>
                    <a:pt x="13428" y="30276"/>
                  </a:lnTo>
                  <a:lnTo>
                    <a:pt x="13428" y="1"/>
                  </a:lnTo>
                  <a:close/>
                </a:path>
              </a:pathLst>
            </a:custGeom>
            <a:solidFill>
              <a:srgbClr val="F2A365"/>
            </a:solidFill>
            <a:ln>
              <a:noFill/>
            </a:ln>
          </p:spPr>
          <p:txBody>
            <a:bodyPr spcFirstLastPara="1" wrap="square" lIns="121900" tIns="121900" rIns="121900" bIns="121900" anchor="ctr" anchorCtr="0">
              <a:noAutofit/>
            </a:bodyPr>
            <a:lstStyle/>
            <a:p>
              <a:pPr algn="ctr"/>
              <a:r>
                <a:rPr lang="en" sz="4000" dirty="0">
                  <a:solidFill>
                    <a:srgbClr val="FFFFFF"/>
                  </a:solidFill>
                  <a:latin typeface="Fira Sans SemiBold"/>
                  <a:ea typeface="Fira Sans SemiBold"/>
                  <a:cs typeface="Fira Sans SemiBold"/>
                  <a:sym typeface="Fira Sans SemiBold"/>
                </a:rPr>
                <a:t>1</a:t>
              </a:r>
              <a:endParaRPr sz="4000" dirty="0">
                <a:solidFill>
                  <a:srgbClr val="FFFFFF"/>
                </a:solidFill>
                <a:latin typeface="Fira Sans SemiBold"/>
                <a:ea typeface="Fira Sans SemiBold"/>
                <a:cs typeface="Fira Sans SemiBold"/>
                <a:sym typeface="Fira Sans SemiBold"/>
              </a:endParaRPr>
            </a:p>
          </p:txBody>
        </p:sp>
        <p:sp>
          <p:nvSpPr>
            <p:cNvPr id="1712" name="Google Shape;1712;p21"/>
            <p:cNvSpPr txBox="1"/>
            <p:nvPr/>
          </p:nvSpPr>
          <p:spPr>
            <a:xfrm>
              <a:off x="7164394" y="176173"/>
              <a:ext cx="2984488" cy="473600"/>
            </a:xfrm>
            <a:prstGeom prst="rect">
              <a:avLst/>
            </a:prstGeom>
            <a:noFill/>
            <a:ln>
              <a:noFill/>
            </a:ln>
          </p:spPr>
          <p:txBody>
            <a:bodyPr spcFirstLastPara="1" wrap="square" lIns="121900" tIns="121900" rIns="121900" bIns="121900" anchor="ctr" anchorCtr="0">
              <a:noAutofit/>
            </a:bodyPr>
            <a:lstStyle/>
            <a:p>
              <a:r>
                <a:rPr lang="en-IN" sz="2400" dirty="0">
                  <a:latin typeface="Fira Sans Medium"/>
                  <a:ea typeface="Fira Sans Medium"/>
                  <a:cs typeface="Fira Sans Medium"/>
                  <a:sym typeface="Fira Sans Medium"/>
                </a:rPr>
                <a:t>Data Collection</a:t>
              </a:r>
            </a:p>
          </p:txBody>
        </p:sp>
        <p:sp>
          <p:nvSpPr>
            <p:cNvPr id="1713" name="Google Shape;1713;p21"/>
            <p:cNvSpPr txBox="1"/>
            <p:nvPr/>
          </p:nvSpPr>
          <p:spPr>
            <a:xfrm>
              <a:off x="7167698" y="613052"/>
              <a:ext cx="3772869" cy="932651"/>
            </a:xfrm>
            <a:prstGeom prst="rect">
              <a:avLst/>
            </a:prstGeom>
            <a:noFill/>
            <a:ln>
              <a:noFill/>
            </a:ln>
          </p:spPr>
          <p:txBody>
            <a:bodyPr spcFirstLastPara="1" wrap="square" lIns="121900" tIns="121900" rIns="121900" bIns="121900" anchor="ctr" anchorCtr="0">
              <a:noAutofit/>
            </a:bodyPr>
            <a:lstStyle/>
            <a:p>
              <a:r>
                <a:rPr lang="en-US" sz="1400" dirty="0">
                  <a:latin typeface="Fira Sans"/>
                  <a:ea typeface="Fira Sans"/>
                  <a:cs typeface="Fira Sans"/>
                  <a:sym typeface="Fira Sans"/>
                </a:rPr>
                <a:t>Extraction of       reviews for various restaurants, focusing on capturing comprehensive customer experiences and opinions</a:t>
              </a:r>
            </a:p>
          </p:txBody>
        </p:sp>
        <p:pic>
          <p:nvPicPr>
            <p:cNvPr id="3" name="Picture 2" descr="A red circle with white lines in center&#10;&#10;Description automatically generated">
              <a:extLst>
                <a:ext uri="{FF2B5EF4-FFF2-40B4-BE49-F238E27FC236}">
                  <a16:creationId xmlns:a16="http://schemas.microsoft.com/office/drawing/2014/main" id="{F79609C0-3158-D2CD-B6CE-3847A63751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731" y="627184"/>
              <a:ext cx="241228" cy="241228"/>
            </a:xfrm>
            <a:prstGeom prst="rect">
              <a:avLst/>
            </a:prstGeom>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0502B-8FC3-E38C-18C4-5E0386F061B0}"/>
              </a:ext>
            </a:extLst>
          </p:cNvPr>
          <p:cNvSpPr>
            <a:spLocks noGrp="1"/>
          </p:cNvSpPr>
          <p:nvPr>
            <p:ph type="title"/>
          </p:nvPr>
        </p:nvSpPr>
        <p:spPr>
          <a:xfrm>
            <a:off x="415600" y="402449"/>
            <a:ext cx="11360800" cy="763600"/>
          </a:xfrm>
        </p:spPr>
        <p:txBody>
          <a:bodyPr/>
          <a:lstStyle/>
          <a:p>
            <a:pPr algn="ctr"/>
            <a:r>
              <a:rPr lang="en-IN" sz="3600" b="1" dirty="0">
                <a:latin typeface="Poppins" panose="00000500000000000000" pitchFamily="2" charset="0"/>
                <a:cs typeface="Poppins" panose="00000500000000000000" pitchFamily="2" charset="0"/>
              </a:rPr>
              <a:t>Data Collection</a:t>
            </a:r>
          </a:p>
        </p:txBody>
      </p:sp>
      <p:pic>
        <p:nvPicPr>
          <p:cNvPr id="4" name="Picture 3">
            <a:extLst>
              <a:ext uri="{FF2B5EF4-FFF2-40B4-BE49-F238E27FC236}">
                <a16:creationId xmlns:a16="http://schemas.microsoft.com/office/drawing/2014/main" id="{E562F73E-10B2-AFD6-48C8-0FECABF376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3051" y="1179044"/>
            <a:ext cx="3362325" cy="1362075"/>
          </a:xfrm>
          <a:prstGeom prst="rect">
            <a:avLst/>
          </a:prstGeom>
        </p:spPr>
      </p:pic>
      <p:pic>
        <p:nvPicPr>
          <p:cNvPr id="1026" name="Picture 2">
            <a:extLst>
              <a:ext uri="{FF2B5EF4-FFF2-40B4-BE49-F238E27FC236}">
                <a16:creationId xmlns:a16="http://schemas.microsoft.com/office/drawing/2014/main" id="{CA79FCAC-5998-A0A4-8D9B-F8F2BDC78B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0579" y="3137005"/>
            <a:ext cx="3735194" cy="2421515"/>
          </a:xfrm>
          <a:prstGeom prst="rect">
            <a:avLst/>
          </a:prstGeom>
        </p:spPr>
        <p:style>
          <a:lnRef idx="2">
            <a:schemeClr val="accent5">
              <a:shade val="15000"/>
            </a:schemeClr>
          </a:lnRef>
          <a:fillRef idx="1">
            <a:schemeClr val="accent5"/>
          </a:fillRef>
          <a:effectRef idx="0">
            <a:schemeClr val="accent5"/>
          </a:effectRef>
          <a:fontRef idx="minor">
            <a:schemeClr val="lt1"/>
          </a:fontRef>
        </p:style>
      </p:pic>
      <p:pic>
        <p:nvPicPr>
          <p:cNvPr id="1030" name="Picture 6">
            <a:extLst>
              <a:ext uri="{FF2B5EF4-FFF2-40B4-BE49-F238E27FC236}">
                <a16:creationId xmlns:a16="http://schemas.microsoft.com/office/drawing/2014/main" id="{C444E281-7ED0-D79D-E75D-C5B54E151E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99863" y="3135910"/>
            <a:ext cx="3739896" cy="2421515"/>
          </a:xfrm>
          <a:prstGeom prst="rect">
            <a:avLst/>
          </a:prstGeom>
        </p:spPr>
        <p:style>
          <a:lnRef idx="2">
            <a:schemeClr val="accent5">
              <a:shade val="15000"/>
            </a:schemeClr>
          </a:lnRef>
          <a:fillRef idx="1">
            <a:schemeClr val="accent5"/>
          </a:fillRef>
          <a:effectRef idx="0">
            <a:schemeClr val="accent5"/>
          </a:effectRef>
          <a:fontRef idx="minor">
            <a:schemeClr val="lt1"/>
          </a:fontRef>
        </p:style>
      </p:pic>
      <p:sp>
        <p:nvSpPr>
          <p:cNvPr id="14" name="TextBox 13">
            <a:extLst>
              <a:ext uri="{FF2B5EF4-FFF2-40B4-BE49-F238E27FC236}">
                <a16:creationId xmlns:a16="http://schemas.microsoft.com/office/drawing/2014/main" id="{0A1FBAEC-20C5-EDEF-F7F6-93FFF0DDB352}"/>
              </a:ext>
            </a:extLst>
          </p:cNvPr>
          <p:cNvSpPr txBox="1"/>
          <p:nvPr/>
        </p:nvSpPr>
        <p:spPr>
          <a:xfrm>
            <a:off x="1316333" y="5979595"/>
            <a:ext cx="9363617" cy="646331"/>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IN" dirty="0">
                <a:latin typeface="Poppins" panose="00000500000000000000" pitchFamily="2" charset="0"/>
                <a:cs typeface="Poppins" panose="00000500000000000000" pitchFamily="2" charset="0"/>
              </a:rPr>
              <a:t>Customers reviews scraped from Yelp.com for Austin’s two favourite Asian restaurants – </a:t>
            </a:r>
            <a:r>
              <a:rPr lang="en-IN" b="1" dirty="0">
                <a:latin typeface="Poppins" panose="00000500000000000000" pitchFamily="2" charset="0"/>
                <a:cs typeface="Poppins" panose="00000500000000000000" pitchFamily="2" charset="0"/>
              </a:rPr>
              <a:t>Qi Austin </a:t>
            </a:r>
            <a:r>
              <a:rPr lang="en-IN" dirty="0">
                <a:latin typeface="Poppins" panose="00000500000000000000" pitchFamily="2" charset="0"/>
                <a:cs typeface="Poppins" panose="00000500000000000000" pitchFamily="2" charset="0"/>
              </a:rPr>
              <a:t>and </a:t>
            </a:r>
            <a:r>
              <a:rPr lang="en-IN" b="1" dirty="0">
                <a:latin typeface="Poppins" panose="00000500000000000000" pitchFamily="2" charset="0"/>
                <a:cs typeface="Poppins" panose="00000500000000000000" pitchFamily="2" charset="0"/>
              </a:rPr>
              <a:t>1618 Asian Fusion</a:t>
            </a:r>
          </a:p>
        </p:txBody>
      </p:sp>
      <p:cxnSp>
        <p:nvCxnSpPr>
          <p:cNvPr id="5" name="Connector: Elbow 4">
            <a:extLst>
              <a:ext uri="{FF2B5EF4-FFF2-40B4-BE49-F238E27FC236}">
                <a16:creationId xmlns:a16="http://schemas.microsoft.com/office/drawing/2014/main" id="{850F649D-BF8F-97FC-8EDC-7DDA05607C83}"/>
              </a:ext>
            </a:extLst>
          </p:cNvPr>
          <p:cNvCxnSpPr>
            <a:cxnSpLocks/>
            <a:stCxn id="4" idx="2"/>
            <a:endCxn id="1030" idx="0"/>
          </p:cNvCxnSpPr>
          <p:nvPr/>
        </p:nvCxnSpPr>
        <p:spPr>
          <a:xfrm rot="16200000" flipH="1">
            <a:off x="7099617" y="1465715"/>
            <a:ext cx="594791" cy="2745597"/>
          </a:xfrm>
          <a:prstGeom prst="bentConnector3">
            <a:avLst/>
          </a:prstGeom>
          <a:ln w="19050">
            <a:solidFill>
              <a:srgbClr val="152D32"/>
            </a:solidFill>
            <a:tailEnd type="triangle"/>
          </a:ln>
        </p:spPr>
        <p:style>
          <a:lnRef idx="1">
            <a:schemeClr val="accent1"/>
          </a:lnRef>
          <a:fillRef idx="0">
            <a:schemeClr val="accent1"/>
          </a:fillRef>
          <a:effectRef idx="0">
            <a:schemeClr val="accent1"/>
          </a:effectRef>
          <a:fontRef idx="minor">
            <a:schemeClr val="tx1"/>
          </a:fontRef>
        </p:style>
      </p:cxnSp>
      <p:cxnSp>
        <p:nvCxnSpPr>
          <p:cNvPr id="7" name="Connector: Elbow 6">
            <a:extLst>
              <a:ext uri="{FF2B5EF4-FFF2-40B4-BE49-F238E27FC236}">
                <a16:creationId xmlns:a16="http://schemas.microsoft.com/office/drawing/2014/main" id="{97156DFA-DEEB-D064-DE51-FC38C379509C}"/>
              </a:ext>
            </a:extLst>
          </p:cNvPr>
          <p:cNvCxnSpPr>
            <a:cxnSpLocks/>
            <a:stCxn id="4" idx="2"/>
            <a:endCxn id="1026" idx="0"/>
          </p:cNvCxnSpPr>
          <p:nvPr/>
        </p:nvCxnSpPr>
        <p:spPr>
          <a:xfrm rot="5400000">
            <a:off x="4333252" y="1446043"/>
            <a:ext cx="595886" cy="2786038"/>
          </a:xfrm>
          <a:prstGeom prst="bentConnector3">
            <a:avLst>
              <a:gd name="adj1" fmla="val 50000"/>
            </a:avLst>
          </a:prstGeom>
          <a:ln w="19050">
            <a:solidFill>
              <a:srgbClr val="152D3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3831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0502B-8FC3-E38C-18C4-5E0386F061B0}"/>
              </a:ext>
            </a:extLst>
          </p:cNvPr>
          <p:cNvSpPr>
            <a:spLocks noGrp="1"/>
          </p:cNvSpPr>
          <p:nvPr>
            <p:ph type="title"/>
          </p:nvPr>
        </p:nvSpPr>
        <p:spPr>
          <a:xfrm>
            <a:off x="415600" y="402449"/>
            <a:ext cx="11360800" cy="763600"/>
          </a:xfrm>
        </p:spPr>
        <p:txBody>
          <a:bodyPr/>
          <a:lstStyle/>
          <a:p>
            <a:pPr algn="ctr"/>
            <a:r>
              <a:rPr lang="en-IN" sz="3600" b="1" dirty="0">
                <a:latin typeface="Poppins" panose="00000500000000000000" pitchFamily="2" charset="0"/>
                <a:cs typeface="Poppins" panose="00000500000000000000" pitchFamily="2" charset="0"/>
              </a:rPr>
              <a:t>Fine Tuning On </a:t>
            </a:r>
            <a:r>
              <a:rPr lang="en-IN" sz="3600" b="1" dirty="0" err="1">
                <a:latin typeface="Poppins" panose="00000500000000000000" pitchFamily="2" charset="0"/>
                <a:cs typeface="Poppins" panose="00000500000000000000" pitchFamily="2" charset="0"/>
              </a:rPr>
              <a:t>Together.Ai</a:t>
            </a:r>
            <a:endParaRPr lang="en-IN" sz="3600" b="1" dirty="0">
              <a:latin typeface="Poppins" panose="00000500000000000000" pitchFamily="2" charset="0"/>
              <a:cs typeface="Poppins" panose="00000500000000000000" pitchFamily="2" charset="0"/>
            </a:endParaRPr>
          </a:p>
        </p:txBody>
      </p:sp>
      <p:pic>
        <p:nvPicPr>
          <p:cNvPr id="5" name="Picture 4" descr="A screenshot of a web page&#10;&#10;Description automatically generated">
            <a:extLst>
              <a:ext uri="{FF2B5EF4-FFF2-40B4-BE49-F238E27FC236}">
                <a16:creationId xmlns:a16="http://schemas.microsoft.com/office/drawing/2014/main" id="{99E1E2BB-B049-5A19-12BE-3BB7183260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7959" y="1379150"/>
            <a:ext cx="9992756" cy="4974963"/>
          </a:xfrm>
          <a:prstGeom prst="rect">
            <a:avLst/>
          </a:prstGeom>
        </p:spPr>
      </p:pic>
    </p:spTree>
    <p:extLst>
      <p:ext uri="{BB962C8B-B14F-4D97-AF65-F5344CB8AC3E}">
        <p14:creationId xmlns:p14="http://schemas.microsoft.com/office/powerpoint/2010/main" val="16928598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20707A-9743-8367-EA9F-17ED0DF06750}"/>
              </a:ext>
            </a:extLst>
          </p:cNvPr>
          <p:cNvSpPr txBox="1"/>
          <p:nvPr/>
        </p:nvSpPr>
        <p:spPr>
          <a:xfrm>
            <a:off x="6623699" y="1170833"/>
            <a:ext cx="4368195" cy="369332"/>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IN" b="1" dirty="0">
                <a:latin typeface="Poppins" panose="00000500000000000000" pitchFamily="2" charset="0"/>
                <a:cs typeface="Poppins" panose="00000500000000000000" pitchFamily="2" charset="0"/>
              </a:rPr>
              <a:t>Reasons for Selection</a:t>
            </a:r>
          </a:p>
        </p:txBody>
      </p:sp>
      <p:sp>
        <p:nvSpPr>
          <p:cNvPr id="2" name="Title 1">
            <a:extLst>
              <a:ext uri="{FF2B5EF4-FFF2-40B4-BE49-F238E27FC236}">
                <a16:creationId xmlns:a16="http://schemas.microsoft.com/office/drawing/2014/main" id="{5930502B-8FC3-E38C-18C4-5E0386F061B0}"/>
              </a:ext>
            </a:extLst>
          </p:cNvPr>
          <p:cNvSpPr>
            <a:spLocks noGrp="1"/>
          </p:cNvSpPr>
          <p:nvPr>
            <p:ph type="title"/>
          </p:nvPr>
        </p:nvSpPr>
        <p:spPr>
          <a:xfrm>
            <a:off x="415600" y="402449"/>
            <a:ext cx="11360800" cy="763600"/>
          </a:xfrm>
        </p:spPr>
        <p:txBody>
          <a:bodyPr/>
          <a:lstStyle/>
          <a:p>
            <a:pPr algn="ctr"/>
            <a:r>
              <a:rPr lang="en-IN" sz="3600" b="1" dirty="0">
                <a:latin typeface="Poppins" panose="00000500000000000000" pitchFamily="2" charset="0"/>
                <a:cs typeface="Poppins" panose="00000500000000000000" pitchFamily="2" charset="0"/>
              </a:rPr>
              <a:t>Choosing Base Model</a:t>
            </a:r>
          </a:p>
        </p:txBody>
      </p:sp>
      <p:sp>
        <p:nvSpPr>
          <p:cNvPr id="3" name="TextBox 2">
            <a:extLst>
              <a:ext uri="{FF2B5EF4-FFF2-40B4-BE49-F238E27FC236}">
                <a16:creationId xmlns:a16="http://schemas.microsoft.com/office/drawing/2014/main" id="{7F658299-83C0-F27A-74DC-8C0561FA4BF4}"/>
              </a:ext>
            </a:extLst>
          </p:cNvPr>
          <p:cNvSpPr txBox="1"/>
          <p:nvPr/>
        </p:nvSpPr>
        <p:spPr>
          <a:xfrm>
            <a:off x="867878" y="1170833"/>
            <a:ext cx="4368195" cy="369332"/>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IN" b="1" dirty="0">
                <a:latin typeface="Poppins" panose="00000500000000000000" pitchFamily="2" charset="0"/>
                <a:cs typeface="Poppins" panose="00000500000000000000" pitchFamily="2" charset="0"/>
              </a:rPr>
              <a:t>Llama-2-7B-32K-Instruct</a:t>
            </a:r>
          </a:p>
        </p:txBody>
      </p:sp>
      <p:pic>
        <p:nvPicPr>
          <p:cNvPr id="6148" name="Picture 4" descr="Colorful Llama Fantasy Art Free Stock Photo - Public Domain Pictures">
            <a:extLst>
              <a:ext uri="{FF2B5EF4-FFF2-40B4-BE49-F238E27FC236}">
                <a16:creationId xmlns:a16="http://schemas.microsoft.com/office/drawing/2014/main" id="{7D8EDB6B-343A-60FE-9A92-C474F20917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120" y="1567543"/>
            <a:ext cx="4806723" cy="480672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343E2C72-8834-F3A8-7083-C3DFC55608AF}"/>
              </a:ext>
            </a:extLst>
          </p:cNvPr>
          <p:cNvSpPr/>
          <p:nvPr/>
        </p:nvSpPr>
        <p:spPr>
          <a:xfrm>
            <a:off x="5688351" y="1567542"/>
            <a:ext cx="5937592" cy="4806724"/>
          </a:xfrm>
          <a:prstGeom prst="rect">
            <a:avLst/>
          </a:prstGeom>
          <a:noFill/>
          <a:ln w="12700">
            <a:solidFill>
              <a:srgbClr val="B15564"/>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spcAft>
                <a:spcPts val="1200"/>
              </a:spcAft>
            </a:pPr>
            <a:endParaRPr lang="en-US" dirty="0">
              <a:solidFill>
                <a:schemeClr val="tx1"/>
              </a:solidFill>
            </a:endParaRPr>
          </a:p>
          <a:p>
            <a:pPr marL="285750" indent="-285750">
              <a:spcAft>
                <a:spcPts val="1200"/>
              </a:spcAft>
              <a:buFont typeface="Arial" panose="020B0604020202020204" pitchFamily="34" charset="0"/>
              <a:buChar char="•"/>
            </a:pPr>
            <a:r>
              <a:rPr lang="en-US" dirty="0">
                <a:solidFill>
                  <a:schemeClr val="tx1"/>
                </a:solidFill>
              </a:rPr>
              <a:t>It is a smaller, more efficient model apt for our relatively small task</a:t>
            </a:r>
          </a:p>
          <a:p>
            <a:pPr marL="285750" indent="-285750">
              <a:spcAft>
                <a:spcPts val="1200"/>
              </a:spcAft>
              <a:buFont typeface="Arial" panose="020B0604020202020204" pitchFamily="34" charset="0"/>
              <a:buChar char="•"/>
            </a:pPr>
            <a:endParaRPr lang="en-US" dirty="0">
              <a:solidFill>
                <a:schemeClr val="tx1"/>
              </a:solidFill>
            </a:endParaRPr>
          </a:p>
          <a:p>
            <a:pPr marL="285750" indent="-285750">
              <a:spcAft>
                <a:spcPts val="1200"/>
              </a:spcAft>
              <a:buFont typeface="Arial" panose="020B0604020202020204" pitchFamily="34" charset="0"/>
              <a:buChar char="•"/>
            </a:pPr>
            <a:r>
              <a:rPr lang="en-US" dirty="0">
                <a:solidFill>
                  <a:schemeClr val="tx1"/>
                </a:solidFill>
              </a:rPr>
              <a:t>A larger model was taking significantly higher amount of time &amp; cost to train and given our small tuning dataset couldn’t train properly</a:t>
            </a:r>
          </a:p>
          <a:p>
            <a:pPr marL="285750" indent="-285750">
              <a:spcAft>
                <a:spcPts val="1200"/>
              </a:spcAft>
              <a:buFont typeface="Arial" panose="020B0604020202020204" pitchFamily="34" charset="0"/>
              <a:buChar char="•"/>
            </a:pPr>
            <a:endParaRPr lang="en-US" dirty="0">
              <a:solidFill>
                <a:schemeClr val="tx1"/>
              </a:solidFill>
            </a:endParaRPr>
          </a:p>
          <a:p>
            <a:pPr marL="285750" indent="-285750">
              <a:spcAft>
                <a:spcPts val="1200"/>
              </a:spcAft>
              <a:buFont typeface="Arial" panose="020B0604020202020204" pitchFamily="34" charset="0"/>
              <a:buChar char="•"/>
            </a:pPr>
            <a:r>
              <a:rPr lang="en-US" dirty="0">
                <a:solidFill>
                  <a:schemeClr val="tx1"/>
                </a:solidFill>
              </a:rPr>
              <a:t>The instruct version of the model is adapted to perform specific tasks as provided by the user and works particularly good for summarization of texts</a:t>
            </a:r>
          </a:p>
        </p:txBody>
      </p:sp>
    </p:spTree>
    <p:extLst>
      <p:ext uri="{BB962C8B-B14F-4D97-AF65-F5344CB8AC3E}">
        <p14:creationId xmlns:p14="http://schemas.microsoft.com/office/powerpoint/2010/main" val="2465318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683500E-FCF7-7378-7728-5D20A94A8062}"/>
              </a:ext>
            </a:extLst>
          </p:cNvPr>
          <p:cNvGrpSpPr/>
          <p:nvPr/>
        </p:nvGrpSpPr>
        <p:grpSpPr>
          <a:xfrm>
            <a:off x="468246" y="1100490"/>
            <a:ext cx="11308154" cy="5267653"/>
            <a:chOff x="8634676" y="222629"/>
            <a:chExt cx="3331353" cy="6216100"/>
          </a:xfrm>
        </p:grpSpPr>
        <p:sp>
          <p:nvSpPr>
            <p:cNvPr id="10" name="Rectangle 9">
              <a:extLst>
                <a:ext uri="{FF2B5EF4-FFF2-40B4-BE49-F238E27FC236}">
                  <a16:creationId xmlns:a16="http://schemas.microsoft.com/office/drawing/2014/main" id="{CE1E4718-2019-0C25-945B-636FAFC18121}"/>
                </a:ext>
              </a:extLst>
            </p:cNvPr>
            <p:cNvSpPr/>
            <p:nvPr/>
          </p:nvSpPr>
          <p:spPr bwMode="gray">
            <a:xfrm>
              <a:off x="8634676" y="448262"/>
              <a:ext cx="3302199" cy="5990467"/>
            </a:xfrm>
            <a:prstGeom prst="rect">
              <a:avLst/>
            </a:prstGeom>
            <a:noFill/>
            <a:ln w="9525" cap="flat" cmpd="sng" algn="ctr">
              <a:solidFill>
                <a:srgbClr val="005480"/>
              </a:solidFill>
              <a:prstDash val="solid"/>
              <a:headEnd/>
              <a:tailEnd/>
            </a:ln>
            <a:effectLst/>
          </p:spPr>
          <p:txBody>
            <a:bodyPr wrap="square" lIns="182880" tIns="274320" rIns="91440" bIns="45720" rtlCol="0" anchor="t">
              <a:noAutofit/>
            </a:bodyPr>
            <a:lstStyle/>
            <a:p>
              <a:pPr>
                <a:spcBef>
                  <a:spcPts val="1200"/>
                </a:spcBef>
                <a:spcAft>
                  <a:spcPts val="900"/>
                </a:spcAft>
                <a:defRPr/>
              </a:pPr>
              <a:endParaRPr kern="0">
                <a:solidFill>
                  <a:srgbClr val="53565A"/>
                </a:solidFill>
                <a:latin typeface="Arial"/>
                <a:cs typeface="Calibri" panose="020F0502020204030204" pitchFamily="34" charset="0"/>
              </a:endParaRPr>
            </a:p>
          </p:txBody>
        </p:sp>
        <p:sp>
          <p:nvSpPr>
            <p:cNvPr id="9" name="Rectangle 8">
              <a:extLst>
                <a:ext uri="{FF2B5EF4-FFF2-40B4-BE49-F238E27FC236}">
                  <a16:creationId xmlns:a16="http://schemas.microsoft.com/office/drawing/2014/main" id="{CF59F4CE-3C61-0803-2651-ADA2682F9BA0}"/>
                </a:ext>
              </a:extLst>
            </p:cNvPr>
            <p:cNvSpPr/>
            <p:nvPr/>
          </p:nvSpPr>
          <p:spPr>
            <a:xfrm>
              <a:off x="8669279" y="1215589"/>
              <a:ext cx="3296750" cy="714854"/>
            </a:xfrm>
            <a:prstGeom prst="rect">
              <a:avLst/>
            </a:prstGeom>
          </p:spPr>
          <p:txBody>
            <a:bodyPr wrap="square">
              <a:spAutoFit/>
            </a:bodyPr>
            <a:lstStyle/>
            <a:p>
              <a:pPr>
                <a:spcAft>
                  <a:spcPts val="600"/>
                </a:spcAft>
              </a:pPr>
              <a:endParaRPr lang="en-US" sz="1250" dirty="0"/>
            </a:p>
          </p:txBody>
        </p:sp>
        <p:sp>
          <p:nvSpPr>
            <p:cNvPr id="11" name="TextBox 10">
              <a:extLst>
                <a:ext uri="{FF2B5EF4-FFF2-40B4-BE49-F238E27FC236}">
                  <a16:creationId xmlns:a16="http://schemas.microsoft.com/office/drawing/2014/main" id="{A6A582A5-D839-9AFC-05EF-C4A9532B9A61}"/>
                </a:ext>
              </a:extLst>
            </p:cNvPr>
            <p:cNvSpPr txBox="1"/>
            <p:nvPr/>
          </p:nvSpPr>
          <p:spPr>
            <a:xfrm>
              <a:off x="8982578" y="222629"/>
              <a:ext cx="2616833" cy="399511"/>
            </a:xfrm>
            <a:prstGeom prst="rect">
              <a:avLst/>
            </a:prstGeom>
            <a:solidFill>
              <a:srgbClr val="FFFFFF"/>
            </a:solidFill>
          </p:spPr>
          <p:txBody>
            <a:bodyPr wrap="square" rtlCol="0" anchor="ctr">
              <a:spAutoFit/>
            </a:bodyPr>
            <a:lstStyle/>
            <a:p>
              <a:pPr algn="ctr" defTabSz="685783">
                <a:defRPr sz="1200" b="1" i="0" u="none" strike="noStrike" kern="1200" baseline="0">
                  <a:solidFill>
                    <a:prstClr val="black"/>
                  </a:solidFill>
                  <a:latin typeface="+mn-lt"/>
                  <a:ea typeface="+mn-ea"/>
                  <a:cs typeface="+mn-cs"/>
                </a:defRPr>
              </a:pPr>
              <a:r>
                <a:rPr lang="en-US" sz="1600" dirty="0">
                  <a:solidFill>
                    <a:srgbClr val="00629B"/>
                  </a:solidFill>
                  <a:latin typeface="Arial"/>
                </a:rPr>
                <a:t>Step 1 : </a:t>
              </a:r>
              <a:r>
                <a:rPr lang="en-US" sz="1600" dirty="0">
                  <a:solidFill>
                    <a:srgbClr val="374151"/>
                  </a:solidFill>
                </a:rPr>
                <a:t>Manually created output in the desired format for 200 reviews from the dataset </a:t>
              </a:r>
              <a:endParaRPr sz="1600" baseline="30000" dirty="0">
                <a:solidFill>
                  <a:srgbClr val="00629B"/>
                </a:solidFill>
                <a:latin typeface="Arial"/>
              </a:endParaRPr>
            </a:p>
          </p:txBody>
        </p:sp>
      </p:grpSp>
      <p:sp>
        <p:nvSpPr>
          <p:cNvPr id="8" name="Title 1">
            <a:extLst>
              <a:ext uri="{FF2B5EF4-FFF2-40B4-BE49-F238E27FC236}">
                <a16:creationId xmlns:a16="http://schemas.microsoft.com/office/drawing/2014/main" id="{9C018CEA-FF27-209E-F4A3-2268F14A41A6}"/>
              </a:ext>
            </a:extLst>
          </p:cNvPr>
          <p:cNvSpPr txBox="1">
            <a:spLocks/>
          </p:cNvSpPr>
          <p:nvPr/>
        </p:nvSpPr>
        <p:spPr>
          <a:xfrm>
            <a:off x="415600" y="402449"/>
            <a:ext cx="11360800" cy="76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ctr"/>
            <a:r>
              <a:rPr lang="en-US" sz="3600" b="1" kern="0" dirty="0">
                <a:latin typeface="Poppins" panose="00000500000000000000" pitchFamily="2" charset="0"/>
                <a:cs typeface="Poppins" panose="00000500000000000000" pitchFamily="2" charset="0"/>
              </a:rPr>
              <a:t>Creation Of Tuning Dataset (1/2)</a:t>
            </a:r>
          </a:p>
        </p:txBody>
      </p:sp>
      <p:sp>
        <p:nvSpPr>
          <p:cNvPr id="12" name="TextBox 11">
            <a:extLst>
              <a:ext uri="{FF2B5EF4-FFF2-40B4-BE49-F238E27FC236}">
                <a16:creationId xmlns:a16="http://schemas.microsoft.com/office/drawing/2014/main" id="{B5796F89-FDCC-3259-69C0-A5F0C1AD5AFB}"/>
              </a:ext>
            </a:extLst>
          </p:cNvPr>
          <p:cNvSpPr txBox="1"/>
          <p:nvPr/>
        </p:nvSpPr>
        <p:spPr>
          <a:xfrm>
            <a:off x="626063" y="1647992"/>
            <a:ext cx="10910072" cy="338554"/>
          </a:xfrm>
          <a:prstGeom prst="rect">
            <a:avLst/>
          </a:prstGeom>
          <a:noFill/>
        </p:spPr>
        <p:txBody>
          <a:bodyPr wrap="square" rtlCol="0">
            <a:spAutoFit/>
          </a:bodyPr>
          <a:lstStyle/>
          <a:p>
            <a:pPr algn="l"/>
            <a:r>
              <a:rPr lang="en-US" sz="1600" dirty="0">
                <a:solidFill>
                  <a:srgbClr val="374151"/>
                </a:solidFill>
              </a:rPr>
              <a:t>Manually created output in the desired format for 200 reviews from the dataset. Below is an example: </a:t>
            </a:r>
          </a:p>
        </p:txBody>
      </p:sp>
      <p:graphicFrame>
        <p:nvGraphicFramePr>
          <p:cNvPr id="15" name="Table 14">
            <a:extLst>
              <a:ext uri="{FF2B5EF4-FFF2-40B4-BE49-F238E27FC236}">
                <a16:creationId xmlns:a16="http://schemas.microsoft.com/office/drawing/2014/main" id="{7219AAF8-77A3-DE62-96E2-ACC311F34600}"/>
              </a:ext>
            </a:extLst>
          </p:cNvPr>
          <p:cNvGraphicFramePr>
            <a:graphicFrameLocks noGrp="1"/>
          </p:cNvGraphicFramePr>
          <p:nvPr>
            <p:extLst>
              <p:ext uri="{D42A27DB-BD31-4B8C-83A1-F6EECF244321}">
                <p14:modId xmlns:p14="http://schemas.microsoft.com/office/powerpoint/2010/main" val="3469426803"/>
              </p:ext>
            </p:extLst>
          </p:nvPr>
        </p:nvGraphicFramePr>
        <p:xfrm>
          <a:off x="697592" y="2073690"/>
          <a:ext cx="10838544" cy="1640611"/>
        </p:xfrm>
        <a:graphic>
          <a:graphicData uri="http://schemas.openxmlformats.org/drawingml/2006/table">
            <a:tbl>
              <a:tblPr/>
              <a:tblGrid>
                <a:gridCol w="5425622">
                  <a:extLst>
                    <a:ext uri="{9D8B030D-6E8A-4147-A177-3AD203B41FA5}">
                      <a16:colId xmlns:a16="http://schemas.microsoft.com/office/drawing/2014/main" val="3143957926"/>
                    </a:ext>
                  </a:extLst>
                </a:gridCol>
                <a:gridCol w="5412922">
                  <a:extLst>
                    <a:ext uri="{9D8B030D-6E8A-4147-A177-3AD203B41FA5}">
                      <a16:colId xmlns:a16="http://schemas.microsoft.com/office/drawing/2014/main" val="563995542"/>
                    </a:ext>
                  </a:extLst>
                </a:gridCol>
              </a:tblGrid>
              <a:tr h="304136">
                <a:tc>
                  <a:txBody>
                    <a:bodyPr/>
                    <a:lstStyle/>
                    <a:p>
                      <a:pPr algn="ctr" fontAlgn="b"/>
                      <a:r>
                        <a:rPr lang="en-US" sz="1600" b="1" i="0" u="none" strike="noStrike" dirty="0">
                          <a:solidFill>
                            <a:srgbClr val="FFFFFF"/>
                          </a:solidFill>
                          <a:effectLst/>
                          <a:latin typeface="Aptos Narrow" panose="020B0004020202020204" pitchFamily="34" charset="0"/>
                        </a:rPr>
                        <a:t>Review</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73AC"/>
                    </a:solidFill>
                  </a:tcPr>
                </a:tc>
                <a:tc>
                  <a:txBody>
                    <a:bodyPr/>
                    <a:lstStyle/>
                    <a:p>
                      <a:pPr algn="ctr" fontAlgn="b"/>
                      <a:r>
                        <a:rPr lang="en-US" sz="1600" b="1" i="0" u="none" strike="noStrike" dirty="0">
                          <a:solidFill>
                            <a:srgbClr val="FFFFFF"/>
                          </a:solidFill>
                          <a:effectLst/>
                          <a:latin typeface="Aptos Narrow" panose="020B0004020202020204" pitchFamily="34" charset="0"/>
                        </a:rPr>
                        <a:t>Output</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73AC"/>
                    </a:solidFill>
                  </a:tcPr>
                </a:tc>
                <a:extLst>
                  <a:ext uri="{0D108BD9-81ED-4DB2-BD59-A6C34878D82A}">
                    <a16:rowId xmlns:a16="http://schemas.microsoft.com/office/drawing/2014/main" val="3272897133"/>
                  </a:ext>
                </a:extLst>
              </a:tr>
              <a:tr h="1336475">
                <a:tc>
                  <a:txBody>
                    <a:bodyPr/>
                    <a:lstStyle/>
                    <a:p>
                      <a:pPr marL="91440" algn="l" fontAlgn="ctr"/>
                      <a:r>
                        <a:rPr lang="en-US" sz="1400" b="0" i="0" u="none" strike="noStrike" dirty="0">
                          <a:solidFill>
                            <a:srgbClr val="000000"/>
                          </a:solidFill>
                          <a:effectLst/>
                          <a:latin typeface="Aptos Narrow" panose="020B0004020202020204" pitchFamily="34" charset="0"/>
                        </a:rPr>
                        <a:t>1618 Asian fusion had great service! Shout out to Graham, </a:t>
                      </a:r>
                      <a:r>
                        <a:rPr lang="en-US" sz="1400" b="0" i="0" u="none" strike="noStrike" dirty="0" err="1">
                          <a:solidFill>
                            <a:srgbClr val="000000"/>
                          </a:solidFill>
                          <a:effectLst/>
                          <a:latin typeface="Aptos Narrow" panose="020B0004020202020204" pitchFamily="34" charset="0"/>
                        </a:rPr>
                        <a:t>Anj</a:t>
                      </a:r>
                      <a:r>
                        <a:rPr lang="en-US" sz="1400" b="0" i="0" u="none" strike="noStrike" dirty="0">
                          <a:solidFill>
                            <a:srgbClr val="000000"/>
                          </a:solidFill>
                          <a:effectLst/>
                          <a:latin typeface="Aptos Narrow" panose="020B0004020202020204" pitchFamily="34" charset="0"/>
                        </a:rPr>
                        <a:t>, Kiara and Bryan were so attentive. Super sweet, fast, and provided the best service at the bar top! The Bao buns were delicious and General TSO chicken was fresh and full of flavor. The ambiance was super casual but lovely relaxing atmosphere, amidst the heavy traffic.</a:t>
                      </a:r>
                    </a:p>
                  </a:txBody>
                  <a:tcPr marL="7620" marR="7620" marT="76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0F5FA"/>
                    </a:solidFill>
                  </a:tcPr>
                </a:tc>
                <a:tc>
                  <a:txBody>
                    <a:bodyPr/>
                    <a:lstStyle/>
                    <a:p>
                      <a:pPr marL="91440" algn="l" fontAlgn="ctr"/>
                      <a:r>
                        <a:rPr lang="en-US" sz="1400" b="1" i="0" u="none" strike="noStrike" dirty="0">
                          <a:solidFill>
                            <a:srgbClr val="000000"/>
                          </a:solidFill>
                          <a:effectLst/>
                          <a:latin typeface="Aptos Narrow" panose="020B0004020202020204" pitchFamily="34" charset="0"/>
                        </a:rPr>
                        <a:t>Food</a:t>
                      </a:r>
                      <a:r>
                        <a:rPr lang="en-US" sz="1400" b="0" i="0" u="none" strike="noStrike" dirty="0">
                          <a:solidFill>
                            <a:srgbClr val="000000"/>
                          </a:solidFill>
                          <a:effectLst/>
                          <a:latin typeface="Aptos Narrow" panose="020B0004020202020204" pitchFamily="34" charset="0"/>
                        </a:rPr>
                        <a:t> - Bao buns (delicious), General Tso chicken (fresh and flavorful)||</a:t>
                      </a:r>
                      <a:r>
                        <a:rPr lang="en-US" sz="1400" b="1" i="0" u="none" strike="noStrike" dirty="0">
                          <a:solidFill>
                            <a:srgbClr val="000000"/>
                          </a:solidFill>
                          <a:effectLst/>
                          <a:latin typeface="Aptos Narrow" panose="020B0004020202020204" pitchFamily="34" charset="0"/>
                        </a:rPr>
                        <a:t>Ambiance</a:t>
                      </a:r>
                      <a:r>
                        <a:rPr lang="en-US" sz="1400" b="0" i="0" u="none" strike="noStrike" dirty="0">
                          <a:solidFill>
                            <a:srgbClr val="000000"/>
                          </a:solidFill>
                          <a:effectLst/>
                          <a:latin typeface="Aptos Narrow" panose="020B0004020202020204" pitchFamily="34" charset="0"/>
                        </a:rPr>
                        <a:t> - casual but lovely relaxing atmosphere||</a:t>
                      </a:r>
                      <a:r>
                        <a:rPr lang="en-US" sz="1400" b="1" i="0" u="none" strike="noStrike" dirty="0">
                          <a:solidFill>
                            <a:srgbClr val="000000"/>
                          </a:solidFill>
                          <a:effectLst/>
                          <a:latin typeface="Aptos Narrow" panose="020B0004020202020204" pitchFamily="34" charset="0"/>
                        </a:rPr>
                        <a:t>Service</a:t>
                      </a:r>
                      <a:r>
                        <a:rPr lang="en-US" sz="1400" b="0" i="0" u="none" strike="noStrike" dirty="0">
                          <a:solidFill>
                            <a:srgbClr val="000000"/>
                          </a:solidFill>
                          <a:effectLst/>
                          <a:latin typeface="Aptos Narrow" panose="020B0004020202020204" pitchFamily="34" charset="0"/>
                        </a:rPr>
                        <a:t> - great, best service at the bar top, super sweet and fast</a:t>
                      </a:r>
                    </a:p>
                  </a:txBody>
                  <a:tcPr marL="7620" marR="7620" marT="76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0F5FA"/>
                    </a:solidFill>
                  </a:tcPr>
                </a:tc>
                <a:extLst>
                  <a:ext uri="{0D108BD9-81ED-4DB2-BD59-A6C34878D82A}">
                    <a16:rowId xmlns:a16="http://schemas.microsoft.com/office/drawing/2014/main" val="3765707452"/>
                  </a:ext>
                </a:extLst>
              </a:tr>
            </a:tbl>
          </a:graphicData>
        </a:graphic>
      </p:graphicFrame>
      <p:grpSp>
        <p:nvGrpSpPr>
          <p:cNvPr id="26" name="Group 25">
            <a:extLst>
              <a:ext uri="{FF2B5EF4-FFF2-40B4-BE49-F238E27FC236}">
                <a16:creationId xmlns:a16="http://schemas.microsoft.com/office/drawing/2014/main" id="{D4C4B614-8DEB-A2B9-02B3-8962C739F3E0}"/>
              </a:ext>
            </a:extLst>
          </p:cNvPr>
          <p:cNvGrpSpPr/>
          <p:nvPr/>
        </p:nvGrpSpPr>
        <p:grpSpPr>
          <a:xfrm>
            <a:off x="1126672" y="802974"/>
            <a:ext cx="637948" cy="865976"/>
            <a:chOff x="1126672" y="802974"/>
            <a:chExt cx="637948" cy="865976"/>
          </a:xfrm>
        </p:grpSpPr>
        <p:sp>
          <p:nvSpPr>
            <p:cNvPr id="25" name="Rectangle 24">
              <a:extLst>
                <a:ext uri="{FF2B5EF4-FFF2-40B4-BE49-F238E27FC236}">
                  <a16:creationId xmlns:a16="http://schemas.microsoft.com/office/drawing/2014/main" id="{753BD4A9-1794-C90D-5539-E0D4CD1E4E5E}"/>
                </a:ext>
              </a:extLst>
            </p:cNvPr>
            <p:cNvSpPr/>
            <p:nvPr/>
          </p:nvSpPr>
          <p:spPr>
            <a:xfrm>
              <a:off x="1126672" y="802974"/>
              <a:ext cx="637948" cy="8659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descr="Instruction Generic black fill icon">
              <a:extLst>
                <a:ext uri="{FF2B5EF4-FFF2-40B4-BE49-F238E27FC236}">
                  <a16:creationId xmlns:a16="http://schemas.microsoft.com/office/drawing/2014/main" id="{9C0E3D1B-4F6B-683F-C693-4D98581818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6214" y="966514"/>
              <a:ext cx="608405" cy="608405"/>
            </a:xfrm>
            <a:prstGeom prst="rect">
              <a:avLst/>
            </a:prstGeom>
            <a:noFill/>
            <a:extLst>
              <a:ext uri="{909E8E84-426E-40DD-AFC4-6F175D3DCCD1}">
                <a14:hiddenFill xmlns:a14="http://schemas.microsoft.com/office/drawing/2010/main">
                  <a:solidFill>
                    <a:srgbClr val="FFFFFF"/>
                  </a:solidFill>
                </a14:hiddenFill>
              </a:ext>
            </a:extLst>
          </p:spPr>
        </p:pic>
      </p:grpSp>
      <p:sp>
        <p:nvSpPr>
          <p:cNvPr id="27" name="TextBox 26">
            <a:extLst>
              <a:ext uri="{FF2B5EF4-FFF2-40B4-BE49-F238E27FC236}">
                <a16:creationId xmlns:a16="http://schemas.microsoft.com/office/drawing/2014/main" id="{CAEC2B7B-F6EB-1574-CF47-8D762996313B}"/>
              </a:ext>
            </a:extLst>
          </p:cNvPr>
          <p:cNvSpPr txBox="1"/>
          <p:nvPr/>
        </p:nvSpPr>
        <p:spPr>
          <a:xfrm>
            <a:off x="626062" y="3817107"/>
            <a:ext cx="10910073" cy="338554"/>
          </a:xfrm>
          <a:prstGeom prst="rect">
            <a:avLst/>
          </a:prstGeom>
          <a:noFill/>
        </p:spPr>
        <p:txBody>
          <a:bodyPr wrap="square" rtlCol="0">
            <a:spAutoFit/>
          </a:bodyPr>
          <a:lstStyle/>
          <a:p>
            <a:pPr algn="l"/>
            <a:r>
              <a:rPr lang="en-US" sz="1600" dirty="0">
                <a:solidFill>
                  <a:srgbClr val="374151"/>
                </a:solidFill>
              </a:rPr>
              <a:t>In case no food item is specifically mentioned, but food is described in general, there is a small tweak in the format:</a:t>
            </a:r>
          </a:p>
        </p:txBody>
      </p:sp>
      <p:graphicFrame>
        <p:nvGraphicFramePr>
          <p:cNvPr id="29" name="Table 28">
            <a:extLst>
              <a:ext uri="{FF2B5EF4-FFF2-40B4-BE49-F238E27FC236}">
                <a16:creationId xmlns:a16="http://schemas.microsoft.com/office/drawing/2014/main" id="{F5DE9B96-A375-D092-56CC-86C3E673547F}"/>
              </a:ext>
            </a:extLst>
          </p:cNvPr>
          <p:cNvGraphicFramePr>
            <a:graphicFrameLocks noGrp="1"/>
          </p:cNvGraphicFramePr>
          <p:nvPr>
            <p:extLst>
              <p:ext uri="{D42A27DB-BD31-4B8C-83A1-F6EECF244321}">
                <p14:modId xmlns:p14="http://schemas.microsoft.com/office/powerpoint/2010/main" val="2967316211"/>
              </p:ext>
            </p:extLst>
          </p:nvPr>
        </p:nvGraphicFramePr>
        <p:xfrm>
          <a:off x="697591" y="4241780"/>
          <a:ext cx="10838544" cy="1805940"/>
        </p:xfrm>
        <a:graphic>
          <a:graphicData uri="http://schemas.openxmlformats.org/drawingml/2006/table">
            <a:tbl>
              <a:tblPr/>
              <a:tblGrid>
                <a:gridCol w="5419272">
                  <a:extLst>
                    <a:ext uri="{9D8B030D-6E8A-4147-A177-3AD203B41FA5}">
                      <a16:colId xmlns:a16="http://schemas.microsoft.com/office/drawing/2014/main" val="2504526799"/>
                    </a:ext>
                  </a:extLst>
                </a:gridCol>
                <a:gridCol w="5419272">
                  <a:extLst>
                    <a:ext uri="{9D8B030D-6E8A-4147-A177-3AD203B41FA5}">
                      <a16:colId xmlns:a16="http://schemas.microsoft.com/office/drawing/2014/main" val="306843887"/>
                    </a:ext>
                  </a:extLst>
                </a:gridCol>
              </a:tblGrid>
              <a:tr h="266700">
                <a:tc>
                  <a:txBody>
                    <a:bodyPr/>
                    <a:lstStyle/>
                    <a:p>
                      <a:pPr algn="ctr" fontAlgn="b"/>
                      <a:r>
                        <a:rPr lang="en-US" sz="1600" b="1" i="0" u="none" strike="noStrike" dirty="0">
                          <a:solidFill>
                            <a:srgbClr val="FFFFFF"/>
                          </a:solidFill>
                          <a:effectLst/>
                          <a:latin typeface="Aptos Narrow" panose="020B0004020202020204" pitchFamily="34" charset="0"/>
                        </a:rPr>
                        <a:t>Review</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73AC"/>
                    </a:solidFill>
                  </a:tcPr>
                </a:tc>
                <a:tc>
                  <a:txBody>
                    <a:bodyPr/>
                    <a:lstStyle/>
                    <a:p>
                      <a:pPr algn="ctr" fontAlgn="b"/>
                      <a:r>
                        <a:rPr lang="en-US" sz="1600" b="1" i="0" u="none" strike="noStrike" dirty="0">
                          <a:solidFill>
                            <a:srgbClr val="FFFFFF"/>
                          </a:solidFill>
                          <a:effectLst/>
                          <a:latin typeface="Aptos Narrow" panose="020B0004020202020204" pitchFamily="34" charset="0"/>
                        </a:rPr>
                        <a:t>Output</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73AC"/>
                    </a:solidFill>
                  </a:tcPr>
                </a:tc>
                <a:extLst>
                  <a:ext uri="{0D108BD9-81ED-4DB2-BD59-A6C34878D82A}">
                    <a16:rowId xmlns:a16="http://schemas.microsoft.com/office/drawing/2014/main" val="3051119216"/>
                  </a:ext>
                </a:extLst>
              </a:tr>
              <a:tr h="1539240">
                <a:tc>
                  <a:txBody>
                    <a:bodyPr/>
                    <a:lstStyle/>
                    <a:p>
                      <a:pPr marL="91440" algn="l" fontAlgn="ctr"/>
                      <a:r>
                        <a:rPr lang="en-US" sz="1400" b="0" i="0" u="none" strike="noStrike" dirty="0">
                          <a:solidFill>
                            <a:srgbClr val="000000"/>
                          </a:solidFill>
                          <a:effectLst/>
                          <a:latin typeface="Aptos Narrow" panose="020B0004020202020204" pitchFamily="34" charset="0"/>
                        </a:rPr>
                        <a:t>This extremely modern restaurant has a great ambience with exceptional service. If you're looking for a spot for a date night or with friends, this is the spot for you! Food is flavorful, yet expressive and traditional!</a:t>
                      </a:r>
                    </a:p>
                  </a:txBody>
                  <a:tcPr marL="7620" marR="7620" marT="76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0F5FA"/>
                    </a:solidFill>
                  </a:tcPr>
                </a:tc>
                <a:tc>
                  <a:txBody>
                    <a:bodyPr/>
                    <a:lstStyle/>
                    <a:p>
                      <a:pPr marL="91440" algn="l" fontAlgn="ctr"/>
                      <a:r>
                        <a:rPr lang="en-US" sz="1400" b="1" i="0" u="none" strike="noStrike" dirty="0">
                          <a:solidFill>
                            <a:srgbClr val="000000"/>
                          </a:solidFill>
                          <a:effectLst/>
                          <a:latin typeface="Aptos Narrow" panose="020B0004020202020204" pitchFamily="34" charset="0"/>
                        </a:rPr>
                        <a:t>Food</a:t>
                      </a:r>
                      <a:r>
                        <a:rPr lang="en-US" sz="1400" b="0" i="0" u="none" strike="noStrike" dirty="0">
                          <a:solidFill>
                            <a:srgbClr val="000000"/>
                          </a:solidFill>
                          <a:effectLst/>
                          <a:latin typeface="Aptos Narrow" panose="020B0004020202020204" pitchFamily="34" charset="0"/>
                        </a:rPr>
                        <a:t> - Flavorful, expressive and traditional||</a:t>
                      </a:r>
                      <a:r>
                        <a:rPr lang="en-US" sz="1400" b="1" i="0" u="none" strike="noStrike" dirty="0">
                          <a:solidFill>
                            <a:srgbClr val="000000"/>
                          </a:solidFill>
                          <a:effectLst/>
                          <a:latin typeface="Aptos Narrow" panose="020B0004020202020204" pitchFamily="34" charset="0"/>
                        </a:rPr>
                        <a:t>Ambiance</a:t>
                      </a:r>
                      <a:r>
                        <a:rPr lang="en-US" sz="1400" b="0" i="0" u="none" strike="noStrike" dirty="0">
                          <a:solidFill>
                            <a:srgbClr val="000000"/>
                          </a:solidFill>
                          <a:effectLst/>
                          <a:latin typeface="Aptos Narrow" panose="020B0004020202020204" pitchFamily="34" charset="0"/>
                        </a:rPr>
                        <a:t> - Great for date nights||</a:t>
                      </a:r>
                      <a:r>
                        <a:rPr lang="en-US" sz="1400" b="1" i="0" u="none" strike="noStrike" dirty="0">
                          <a:solidFill>
                            <a:srgbClr val="000000"/>
                          </a:solidFill>
                          <a:effectLst/>
                          <a:latin typeface="Aptos Narrow" panose="020B0004020202020204" pitchFamily="34" charset="0"/>
                        </a:rPr>
                        <a:t>Service</a:t>
                      </a:r>
                      <a:r>
                        <a:rPr lang="en-US" sz="1400" b="0" i="0" u="none" strike="noStrike" dirty="0">
                          <a:solidFill>
                            <a:srgbClr val="000000"/>
                          </a:solidFill>
                          <a:effectLst/>
                          <a:latin typeface="Aptos Narrow" panose="020B0004020202020204" pitchFamily="34" charset="0"/>
                        </a:rPr>
                        <a:t> - Exceptional</a:t>
                      </a:r>
                    </a:p>
                  </a:txBody>
                  <a:tcPr marL="7620" marR="7620" marT="76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0F5FA"/>
                    </a:solidFill>
                  </a:tcPr>
                </a:tc>
                <a:extLst>
                  <a:ext uri="{0D108BD9-81ED-4DB2-BD59-A6C34878D82A}">
                    <a16:rowId xmlns:a16="http://schemas.microsoft.com/office/drawing/2014/main" val="937497001"/>
                  </a:ext>
                </a:extLst>
              </a:tr>
            </a:tbl>
          </a:graphicData>
        </a:graphic>
      </p:graphicFrame>
    </p:spTree>
    <p:extLst>
      <p:ext uri="{BB962C8B-B14F-4D97-AF65-F5344CB8AC3E}">
        <p14:creationId xmlns:p14="http://schemas.microsoft.com/office/powerpoint/2010/main" val="3200904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683500E-FCF7-7378-7728-5D20A94A8062}"/>
              </a:ext>
            </a:extLst>
          </p:cNvPr>
          <p:cNvGrpSpPr/>
          <p:nvPr/>
        </p:nvGrpSpPr>
        <p:grpSpPr>
          <a:xfrm>
            <a:off x="468246" y="1100490"/>
            <a:ext cx="11308154" cy="5267653"/>
            <a:chOff x="8634676" y="222629"/>
            <a:chExt cx="3331353" cy="6216100"/>
          </a:xfrm>
        </p:grpSpPr>
        <p:sp>
          <p:nvSpPr>
            <p:cNvPr id="10" name="Rectangle 9">
              <a:extLst>
                <a:ext uri="{FF2B5EF4-FFF2-40B4-BE49-F238E27FC236}">
                  <a16:creationId xmlns:a16="http://schemas.microsoft.com/office/drawing/2014/main" id="{CE1E4718-2019-0C25-945B-636FAFC18121}"/>
                </a:ext>
              </a:extLst>
            </p:cNvPr>
            <p:cNvSpPr/>
            <p:nvPr/>
          </p:nvSpPr>
          <p:spPr bwMode="gray">
            <a:xfrm>
              <a:off x="8634676" y="448262"/>
              <a:ext cx="3302199" cy="5990467"/>
            </a:xfrm>
            <a:prstGeom prst="rect">
              <a:avLst/>
            </a:prstGeom>
            <a:noFill/>
            <a:ln w="9525" cap="flat" cmpd="sng" algn="ctr">
              <a:solidFill>
                <a:srgbClr val="005480"/>
              </a:solidFill>
              <a:prstDash val="solid"/>
              <a:headEnd/>
              <a:tailEnd/>
            </a:ln>
            <a:effectLst/>
          </p:spPr>
          <p:txBody>
            <a:bodyPr wrap="square" lIns="182880" tIns="274320" rIns="91440" bIns="45720" rtlCol="0" anchor="t">
              <a:noAutofit/>
            </a:bodyPr>
            <a:lstStyle/>
            <a:p>
              <a:pPr>
                <a:spcBef>
                  <a:spcPts val="1200"/>
                </a:spcBef>
                <a:spcAft>
                  <a:spcPts val="900"/>
                </a:spcAft>
                <a:defRPr/>
              </a:pPr>
              <a:endParaRPr kern="0">
                <a:solidFill>
                  <a:srgbClr val="53565A"/>
                </a:solidFill>
                <a:latin typeface="Arial"/>
                <a:cs typeface="Calibri" panose="020F0502020204030204" pitchFamily="34" charset="0"/>
              </a:endParaRPr>
            </a:p>
          </p:txBody>
        </p:sp>
        <p:sp>
          <p:nvSpPr>
            <p:cNvPr id="9" name="Rectangle 8">
              <a:extLst>
                <a:ext uri="{FF2B5EF4-FFF2-40B4-BE49-F238E27FC236}">
                  <a16:creationId xmlns:a16="http://schemas.microsoft.com/office/drawing/2014/main" id="{CF59F4CE-3C61-0803-2651-ADA2682F9BA0}"/>
                </a:ext>
              </a:extLst>
            </p:cNvPr>
            <p:cNvSpPr/>
            <p:nvPr/>
          </p:nvSpPr>
          <p:spPr>
            <a:xfrm>
              <a:off x="8669279" y="1215589"/>
              <a:ext cx="3296750" cy="714854"/>
            </a:xfrm>
            <a:prstGeom prst="rect">
              <a:avLst/>
            </a:prstGeom>
          </p:spPr>
          <p:txBody>
            <a:bodyPr wrap="square">
              <a:spAutoFit/>
            </a:bodyPr>
            <a:lstStyle/>
            <a:p>
              <a:pPr>
                <a:spcAft>
                  <a:spcPts val="600"/>
                </a:spcAft>
              </a:pPr>
              <a:endParaRPr lang="en-US" sz="1250" dirty="0"/>
            </a:p>
          </p:txBody>
        </p:sp>
        <p:sp>
          <p:nvSpPr>
            <p:cNvPr id="11" name="TextBox 10">
              <a:extLst>
                <a:ext uri="{FF2B5EF4-FFF2-40B4-BE49-F238E27FC236}">
                  <a16:creationId xmlns:a16="http://schemas.microsoft.com/office/drawing/2014/main" id="{A6A582A5-D839-9AFC-05EF-C4A9532B9A61}"/>
                </a:ext>
              </a:extLst>
            </p:cNvPr>
            <p:cNvSpPr txBox="1"/>
            <p:nvPr/>
          </p:nvSpPr>
          <p:spPr>
            <a:xfrm>
              <a:off x="9307962" y="222629"/>
              <a:ext cx="1966065" cy="399511"/>
            </a:xfrm>
            <a:prstGeom prst="rect">
              <a:avLst/>
            </a:prstGeom>
            <a:solidFill>
              <a:srgbClr val="FFFFFF"/>
            </a:solidFill>
          </p:spPr>
          <p:txBody>
            <a:bodyPr wrap="square" rtlCol="0" anchor="ctr">
              <a:spAutoFit/>
            </a:bodyPr>
            <a:lstStyle/>
            <a:p>
              <a:pPr algn="ctr" defTabSz="685783">
                <a:defRPr sz="1200" b="1" i="0" u="none" strike="noStrike" kern="1200" baseline="0">
                  <a:solidFill>
                    <a:prstClr val="black"/>
                  </a:solidFill>
                  <a:latin typeface="+mn-lt"/>
                  <a:ea typeface="+mn-ea"/>
                  <a:cs typeface="+mn-cs"/>
                </a:defRPr>
              </a:pPr>
              <a:r>
                <a:rPr lang="en-US" sz="1600" dirty="0">
                  <a:solidFill>
                    <a:srgbClr val="00629B"/>
                  </a:solidFill>
                  <a:latin typeface="Arial"/>
                </a:rPr>
                <a:t>Step 2 : </a:t>
              </a:r>
              <a:r>
                <a:rPr lang="en-US" sz="1600" dirty="0">
                  <a:solidFill>
                    <a:srgbClr val="374151"/>
                  </a:solidFill>
                  <a:latin typeface="Arial"/>
                </a:rPr>
                <a:t>Setting up the data in the required prompt sequence</a:t>
              </a:r>
              <a:r>
                <a:rPr lang="en-US" sz="1600" dirty="0">
                  <a:solidFill>
                    <a:srgbClr val="374151"/>
                  </a:solidFill>
                </a:rPr>
                <a:t> </a:t>
              </a:r>
              <a:endParaRPr sz="1600" baseline="30000" dirty="0">
                <a:solidFill>
                  <a:srgbClr val="00629B"/>
                </a:solidFill>
                <a:latin typeface="Arial"/>
              </a:endParaRPr>
            </a:p>
          </p:txBody>
        </p:sp>
      </p:grpSp>
      <p:sp>
        <p:nvSpPr>
          <p:cNvPr id="8" name="Title 1">
            <a:extLst>
              <a:ext uri="{FF2B5EF4-FFF2-40B4-BE49-F238E27FC236}">
                <a16:creationId xmlns:a16="http://schemas.microsoft.com/office/drawing/2014/main" id="{9C018CEA-FF27-209E-F4A3-2268F14A41A6}"/>
              </a:ext>
            </a:extLst>
          </p:cNvPr>
          <p:cNvSpPr txBox="1">
            <a:spLocks/>
          </p:cNvSpPr>
          <p:nvPr/>
        </p:nvSpPr>
        <p:spPr>
          <a:xfrm>
            <a:off x="415600" y="402449"/>
            <a:ext cx="11360800" cy="763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ctr"/>
            <a:r>
              <a:rPr lang="en-US" sz="3600" b="1" kern="0" dirty="0">
                <a:latin typeface="Poppins" panose="00000500000000000000" pitchFamily="2" charset="0"/>
                <a:cs typeface="Poppins" panose="00000500000000000000" pitchFamily="2" charset="0"/>
              </a:rPr>
              <a:t>Creation Of Tuning Dataset (2/2)</a:t>
            </a:r>
          </a:p>
        </p:txBody>
      </p:sp>
      <p:sp>
        <p:nvSpPr>
          <p:cNvPr id="12" name="TextBox 11">
            <a:extLst>
              <a:ext uri="{FF2B5EF4-FFF2-40B4-BE49-F238E27FC236}">
                <a16:creationId xmlns:a16="http://schemas.microsoft.com/office/drawing/2014/main" id="{B5796F89-FDCC-3259-69C0-A5F0C1AD5AFB}"/>
              </a:ext>
            </a:extLst>
          </p:cNvPr>
          <p:cNvSpPr txBox="1"/>
          <p:nvPr/>
        </p:nvSpPr>
        <p:spPr>
          <a:xfrm>
            <a:off x="626063" y="1647992"/>
            <a:ext cx="10910072" cy="4524315"/>
          </a:xfrm>
          <a:prstGeom prst="rect">
            <a:avLst/>
          </a:prstGeom>
          <a:noFill/>
        </p:spPr>
        <p:txBody>
          <a:bodyPr wrap="square" rtlCol="0">
            <a:spAutoFit/>
          </a:bodyPr>
          <a:lstStyle/>
          <a:p>
            <a:pPr algn="l"/>
            <a:r>
              <a:rPr lang="en-US" sz="1600" b="0" dirty="0">
                <a:solidFill>
                  <a:srgbClr val="242424"/>
                </a:solidFill>
                <a:effectLst/>
                <a:latin typeface="+mj-lt"/>
              </a:rPr>
              <a:t>Below is the prompt sequence required for the chosen model:</a:t>
            </a:r>
          </a:p>
          <a:p>
            <a:pPr algn="l"/>
            <a:endParaRPr lang="en-US" sz="1600" i="1" dirty="0">
              <a:solidFill>
                <a:srgbClr val="242424"/>
              </a:solidFill>
              <a:latin typeface="+mj-lt"/>
            </a:endParaRPr>
          </a:p>
          <a:p>
            <a:pPr algn="l"/>
            <a:r>
              <a:rPr lang="en-US" sz="1600" b="0" i="1" dirty="0">
                <a:solidFill>
                  <a:srgbClr val="4073AC"/>
                </a:solidFill>
                <a:effectLst/>
                <a:latin typeface="+mj-lt"/>
              </a:rPr>
              <a:t>&lt;s&gt;[INST] &lt;&lt;SYS&gt;&gt;{</a:t>
            </a:r>
            <a:r>
              <a:rPr lang="en-US" sz="1600" b="1" i="1" dirty="0">
                <a:solidFill>
                  <a:srgbClr val="4073AC"/>
                </a:solidFill>
                <a:effectLst/>
                <a:latin typeface="+mj-lt"/>
              </a:rPr>
              <a:t>System Prompt</a:t>
            </a:r>
            <a:r>
              <a:rPr lang="en-US" sz="1600" b="0" i="1" dirty="0">
                <a:solidFill>
                  <a:srgbClr val="4073AC"/>
                </a:solidFill>
                <a:effectLst/>
                <a:latin typeface="+mj-lt"/>
              </a:rPr>
              <a:t>}\n&lt;&lt;/SYS&gt;&gt;{</a:t>
            </a:r>
            <a:r>
              <a:rPr lang="en-US" sz="1600" b="1" i="1" dirty="0">
                <a:solidFill>
                  <a:srgbClr val="4073AC"/>
                </a:solidFill>
                <a:effectLst/>
                <a:latin typeface="+mj-lt"/>
              </a:rPr>
              <a:t>Instruction</a:t>
            </a:r>
            <a:r>
              <a:rPr lang="en-US" sz="1600" b="0" i="1" dirty="0">
                <a:solidFill>
                  <a:srgbClr val="4073AC"/>
                </a:solidFill>
                <a:effectLst/>
                <a:latin typeface="+mj-lt"/>
              </a:rPr>
              <a:t>}\n\n{</a:t>
            </a:r>
            <a:r>
              <a:rPr lang="en-US" sz="1600" b="1" i="1" dirty="0">
                <a:solidFill>
                  <a:srgbClr val="4073AC"/>
                </a:solidFill>
                <a:effectLst/>
                <a:latin typeface="+mj-lt"/>
              </a:rPr>
              <a:t>Review</a:t>
            </a:r>
            <a:r>
              <a:rPr lang="en-US" sz="1600" b="0" i="1" dirty="0">
                <a:solidFill>
                  <a:srgbClr val="4073AC"/>
                </a:solidFill>
                <a:effectLst/>
                <a:latin typeface="+mj-lt"/>
              </a:rPr>
              <a:t>}[/INST]{</a:t>
            </a:r>
            <a:r>
              <a:rPr lang="en-US" sz="1600" b="1" i="1" dirty="0">
                <a:solidFill>
                  <a:srgbClr val="4073AC"/>
                </a:solidFill>
                <a:effectLst/>
                <a:latin typeface="+mj-lt"/>
              </a:rPr>
              <a:t>Output</a:t>
            </a:r>
            <a:r>
              <a:rPr lang="en-US" sz="1600" b="0" i="1" dirty="0">
                <a:solidFill>
                  <a:srgbClr val="4073AC"/>
                </a:solidFill>
                <a:effectLst/>
                <a:latin typeface="+mj-lt"/>
              </a:rPr>
              <a:t>}&lt;/s&gt;</a:t>
            </a:r>
            <a:r>
              <a:rPr lang="en-US" sz="1600" dirty="0">
                <a:solidFill>
                  <a:srgbClr val="4073AC"/>
                </a:solidFill>
                <a:latin typeface="+mj-lt"/>
              </a:rPr>
              <a:t>: </a:t>
            </a:r>
          </a:p>
          <a:p>
            <a:pPr algn="l"/>
            <a:endParaRPr lang="en-US" sz="1600" dirty="0">
              <a:solidFill>
                <a:srgbClr val="4073AC"/>
              </a:solidFill>
              <a:latin typeface="+mj-lt"/>
            </a:endParaRPr>
          </a:p>
          <a:p>
            <a:pPr algn="l"/>
            <a:r>
              <a:rPr lang="en-US" sz="1400" dirty="0">
                <a:latin typeface="+mj-lt"/>
              </a:rPr>
              <a:t>where,</a:t>
            </a:r>
          </a:p>
          <a:p>
            <a:pPr algn="l"/>
            <a:endParaRPr lang="en-US" sz="1400" dirty="0">
              <a:latin typeface="+mj-lt"/>
            </a:endParaRPr>
          </a:p>
          <a:p>
            <a:pPr algn="l"/>
            <a:r>
              <a:rPr lang="en-US" sz="1400" b="1" i="1" dirty="0">
                <a:solidFill>
                  <a:srgbClr val="4073AC"/>
                </a:solidFill>
                <a:effectLst/>
                <a:latin typeface="+mj-lt"/>
              </a:rPr>
              <a:t>System Prompt </a:t>
            </a:r>
            <a:r>
              <a:rPr lang="en-US" sz="1400" i="1" dirty="0">
                <a:solidFill>
                  <a:schemeClr val="bg1">
                    <a:lumMod val="50000"/>
                  </a:schemeClr>
                </a:solidFill>
                <a:latin typeface="+mj-lt"/>
              </a:rPr>
              <a:t>= </a:t>
            </a:r>
            <a:r>
              <a:rPr lang="en-US" sz="1400" b="0" i="1" dirty="0">
                <a:solidFill>
                  <a:schemeClr val="bg1">
                    <a:lumMod val="50000"/>
                  </a:schemeClr>
                </a:solidFill>
                <a:effectLst/>
                <a:latin typeface="+mj-lt"/>
              </a:rPr>
              <a:t>"""I have a review for a restaurant. You are a restaurant review summarizer. I want you to produce an output that would contain the key topics discussed by the customer in the review and a brief takeaway for each topic. Topics should be within - Food, Drinks, Ambiance, Price, Service, Parking, Menu, Location and Music. Please include one topic for sure called Food for which the takeaway would simply be all the food items mentioned by the customer and a short assessment of customer’s view about that food in brackets not going beyond 5 words in length. If no food item is mentioned and the word food is missing, skip that topic. If no food item is mentioned but the word food is mentioned, summarize customer’s opinion of the food in general. Please separate any two topics by || and any two takeaways by a comma. Please stick to this format and do not output any extra text. Here are a few examples of the format of the output: Example 1 - "Food - Egg rolls (nice fry), Shrimp </a:t>
            </a:r>
            <a:r>
              <a:rPr lang="en-US" sz="1400" b="0" i="1" dirty="0" err="1">
                <a:solidFill>
                  <a:schemeClr val="bg1">
                    <a:lumMod val="50000"/>
                  </a:schemeClr>
                </a:solidFill>
                <a:effectLst/>
                <a:latin typeface="+mj-lt"/>
              </a:rPr>
              <a:t>Panang</a:t>
            </a:r>
            <a:r>
              <a:rPr lang="en-US" sz="1400" b="0" i="1" dirty="0">
                <a:solidFill>
                  <a:schemeClr val="bg1">
                    <a:lumMod val="50000"/>
                  </a:schemeClr>
                </a:solidFill>
                <a:effectLst/>
                <a:latin typeface="+mj-lt"/>
              </a:rPr>
              <a:t> Curry (started great but got sweeter, needed some acid to balance sweetness), Vegetable curry (started great but got sweeter, needed some acid to balance sweetness)||Menu - Huge", Example 2 - "Service - Great||Food - Chicken Tikka Masala (nice and spicy), Lamb Biryani (aromatic and flavorful)||Drinks - Mango Lassi (refreshing), Masala Chai (aromatic)", Example 3 - "Food - Sushi (fresh and delicious), Ramen (flavorful broth), Tempura (crispy)||Ambiance - Cozy and inviting||Service - Friendly and attentive".""“</a:t>
            </a:r>
          </a:p>
          <a:p>
            <a:pPr algn="l"/>
            <a:endParaRPr lang="en-US" sz="1400" dirty="0">
              <a:solidFill>
                <a:srgbClr val="C41A16"/>
              </a:solidFill>
              <a:latin typeface="+mj-lt"/>
            </a:endParaRPr>
          </a:p>
          <a:p>
            <a:pPr algn="l"/>
            <a:r>
              <a:rPr lang="en-US" sz="1400" b="1" i="1" dirty="0">
                <a:solidFill>
                  <a:srgbClr val="4073AC"/>
                </a:solidFill>
                <a:effectLst/>
                <a:latin typeface="+mj-lt"/>
              </a:rPr>
              <a:t>Instruction</a:t>
            </a:r>
            <a:r>
              <a:rPr lang="en-US" sz="1400" i="1" dirty="0">
                <a:solidFill>
                  <a:srgbClr val="C41A16"/>
                </a:solidFill>
                <a:latin typeface="+mj-lt"/>
              </a:rPr>
              <a:t> </a:t>
            </a:r>
            <a:r>
              <a:rPr lang="en-US" sz="1400" i="1" dirty="0">
                <a:solidFill>
                  <a:schemeClr val="bg1">
                    <a:lumMod val="50000"/>
                  </a:schemeClr>
                </a:solidFill>
                <a:latin typeface="+mj-lt"/>
              </a:rPr>
              <a:t>= "Below is the review on which you need to perform the task:"</a:t>
            </a:r>
          </a:p>
        </p:txBody>
      </p:sp>
      <p:grpSp>
        <p:nvGrpSpPr>
          <p:cNvPr id="7" name="Group 6">
            <a:extLst>
              <a:ext uri="{FF2B5EF4-FFF2-40B4-BE49-F238E27FC236}">
                <a16:creationId xmlns:a16="http://schemas.microsoft.com/office/drawing/2014/main" id="{55B79AF1-606D-1E01-E626-6B8D713ABBF3}"/>
              </a:ext>
            </a:extLst>
          </p:cNvPr>
          <p:cNvGrpSpPr/>
          <p:nvPr/>
        </p:nvGrpSpPr>
        <p:grpSpPr>
          <a:xfrm>
            <a:off x="2245180" y="963332"/>
            <a:ext cx="637948" cy="658190"/>
            <a:chOff x="1126672" y="963332"/>
            <a:chExt cx="637948" cy="658190"/>
          </a:xfrm>
        </p:grpSpPr>
        <p:sp>
          <p:nvSpPr>
            <p:cNvPr id="25" name="Rectangle 24">
              <a:extLst>
                <a:ext uri="{FF2B5EF4-FFF2-40B4-BE49-F238E27FC236}">
                  <a16:creationId xmlns:a16="http://schemas.microsoft.com/office/drawing/2014/main" id="{753BD4A9-1794-C90D-5539-E0D4CD1E4E5E}"/>
                </a:ext>
              </a:extLst>
            </p:cNvPr>
            <p:cNvSpPr/>
            <p:nvPr/>
          </p:nvSpPr>
          <p:spPr>
            <a:xfrm>
              <a:off x="1126672" y="963332"/>
              <a:ext cx="637948" cy="6581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Graphic 5" descr="Programmer male with solid fill">
              <a:extLst>
                <a:ext uri="{FF2B5EF4-FFF2-40B4-BE49-F238E27FC236}">
                  <a16:creationId xmlns:a16="http://schemas.microsoft.com/office/drawing/2014/main" id="{A893C056-E590-5B06-B8D1-6CD3DFA86D2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51972" y="963332"/>
              <a:ext cx="612648" cy="612648"/>
            </a:xfrm>
            <a:prstGeom prst="rect">
              <a:avLst/>
            </a:prstGeom>
          </p:spPr>
        </p:pic>
      </p:grpSp>
    </p:spTree>
    <p:extLst>
      <p:ext uri="{BB962C8B-B14F-4D97-AF65-F5344CB8AC3E}">
        <p14:creationId xmlns:p14="http://schemas.microsoft.com/office/powerpoint/2010/main" val="4124817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0502B-8FC3-E38C-18C4-5E0386F061B0}"/>
              </a:ext>
            </a:extLst>
          </p:cNvPr>
          <p:cNvSpPr>
            <a:spLocks noGrp="1"/>
          </p:cNvSpPr>
          <p:nvPr>
            <p:ph type="title"/>
          </p:nvPr>
        </p:nvSpPr>
        <p:spPr>
          <a:xfrm>
            <a:off x="415600" y="402449"/>
            <a:ext cx="11360800" cy="763600"/>
          </a:xfrm>
        </p:spPr>
        <p:txBody>
          <a:bodyPr/>
          <a:lstStyle/>
          <a:p>
            <a:pPr algn="ctr"/>
            <a:r>
              <a:rPr lang="en-IN" sz="3600" b="1" dirty="0">
                <a:latin typeface="Poppins" panose="00000500000000000000" pitchFamily="2" charset="0"/>
                <a:cs typeface="Poppins" panose="00000500000000000000" pitchFamily="2" charset="0"/>
              </a:rPr>
              <a:t>Checking Base Model Performance</a:t>
            </a:r>
          </a:p>
        </p:txBody>
      </p:sp>
      <p:pic>
        <p:nvPicPr>
          <p:cNvPr id="8194" name="Picture 2">
            <a:extLst>
              <a:ext uri="{FF2B5EF4-FFF2-40B4-BE49-F238E27FC236}">
                <a16:creationId xmlns:a16="http://schemas.microsoft.com/office/drawing/2014/main" id="{3BCB0EB3-2B9B-AE95-8C5C-B2576E6F28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0836" y="1209579"/>
            <a:ext cx="7727652" cy="5245972"/>
          </a:xfrm>
          <a:prstGeom prst="rect">
            <a:avLst/>
          </a:prstGeom>
          <a:noFill/>
          <a:ln w="19050">
            <a:noFill/>
          </a:ln>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3747941-4D6D-359A-15AA-B45B70FE8C8C}"/>
              </a:ext>
            </a:extLst>
          </p:cNvPr>
          <p:cNvSpPr txBox="1"/>
          <p:nvPr/>
        </p:nvSpPr>
        <p:spPr>
          <a:xfrm>
            <a:off x="8311243" y="2652627"/>
            <a:ext cx="3010580" cy="2031325"/>
          </a:xfrm>
          <a:prstGeom prst="rect">
            <a:avLst/>
          </a:prstGeom>
          <a:noFill/>
          <a:ln>
            <a:noFill/>
          </a:ln>
        </p:spPr>
        <p:txBody>
          <a:bodyPr wrap="square">
            <a:spAutoFit/>
          </a:bodyPr>
          <a:lstStyle/>
          <a:p>
            <a:pPr algn="ctr"/>
            <a:r>
              <a:rPr lang="en-US" b="0" i="0" dirty="0">
                <a:solidFill>
                  <a:srgbClr val="242424"/>
                </a:solidFill>
                <a:effectLst/>
                <a:latin typeface="source-serif-pro"/>
              </a:rPr>
              <a:t>As we can see, the base model output is neither accurate, nor relevant and not even in the correct format. </a:t>
            </a:r>
          </a:p>
          <a:p>
            <a:pPr algn="ctr"/>
            <a:endParaRPr lang="en-US" dirty="0">
              <a:solidFill>
                <a:srgbClr val="242424"/>
              </a:solidFill>
              <a:latin typeface="source-serif-pro"/>
            </a:endParaRPr>
          </a:p>
          <a:p>
            <a:pPr algn="ctr"/>
            <a:r>
              <a:rPr lang="en-US" b="1" i="0" dirty="0">
                <a:solidFill>
                  <a:srgbClr val="242424"/>
                </a:solidFill>
                <a:effectLst/>
                <a:latin typeface="source-serif-pro"/>
              </a:rPr>
              <a:t>The base model completely messes it up!</a:t>
            </a:r>
            <a:endParaRPr lang="en-US" b="1" dirty="0"/>
          </a:p>
        </p:txBody>
      </p:sp>
    </p:spTree>
    <p:extLst>
      <p:ext uri="{BB962C8B-B14F-4D97-AF65-F5344CB8AC3E}">
        <p14:creationId xmlns:p14="http://schemas.microsoft.com/office/powerpoint/2010/main" val="3384389715"/>
      </p:ext>
    </p:extLst>
  </p:cSld>
  <p:clrMapOvr>
    <a:masterClrMapping/>
  </p:clrMapOvr>
</p:sld>
</file>

<file path=ppt/theme/theme1.xml><?xml version="1.0" encoding="utf-8"?>
<a:theme xmlns:a="http://schemas.openxmlformats.org/drawingml/2006/main" name="Technology Infographic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5473</TotalTime>
  <Words>1499</Words>
  <Application>Microsoft Office PowerPoint</Application>
  <PresentationFormat>Widescreen</PresentationFormat>
  <Paragraphs>117</Paragraphs>
  <Slides>19</Slides>
  <Notes>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19</vt:i4>
      </vt:variant>
    </vt:vector>
  </HeadingPairs>
  <TitlesOfParts>
    <vt:vector size="33" baseType="lpstr">
      <vt:lpstr>Aptos Narrow</vt:lpstr>
      <vt:lpstr>Arial</vt:lpstr>
      <vt:lpstr>Calibri</vt:lpstr>
      <vt:lpstr>Fira Sans</vt:lpstr>
      <vt:lpstr>Fira Sans Medium</vt:lpstr>
      <vt:lpstr>Fira Sans SemiBold</vt:lpstr>
      <vt:lpstr>Helvetica Neue</vt:lpstr>
      <vt:lpstr>medium-content-sans-serif-font</vt:lpstr>
      <vt:lpstr>Poppins</vt:lpstr>
      <vt:lpstr>Roboto</vt:lpstr>
      <vt:lpstr>Söhne</vt:lpstr>
      <vt:lpstr>source-serif-pro</vt:lpstr>
      <vt:lpstr>Wingdings</vt:lpstr>
      <vt:lpstr>Technology Infographics by Slidesgo</vt:lpstr>
      <vt:lpstr>PowerPoint Presentation</vt:lpstr>
      <vt:lpstr>Business Problem</vt:lpstr>
      <vt:lpstr>PowerPoint Presentation</vt:lpstr>
      <vt:lpstr>Data Collection</vt:lpstr>
      <vt:lpstr>Fine Tuning On Together.Ai</vt:lpstr>
      <vt:lpstr>Choosing Base Model</vt:lpstr>
      <vt:lpstr>PowerPoint Presentation</vt:lpstr>
      <vt:lpstr>PowerPoint Presentation</vt:lpstr>
      <vt:lpstr>Checking Base Model Performance</vt:lpstr>
      <vt:lpstr>PowerPoint Presentation</vt:lpstr>
      <vt:lpstr>Checking Tuned Model Performance</vt:lpstr>
      <vt:lpstr>Post Processing (1/3)</vt:lpstr>
      <vt:lpstr>Post Processing (2/3)</vt:lpstr>
      <vt:lpstr>Post Processing (3/3)</vt:lpstr>
      <vt:lpstr>PowerPoint Presentation</vt:lpstr>
      <vt:lpstr>What are some of the most popular food items mentioned by the customers for each restaurant?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Anurag Sahu</dc:creator>
  <cp:lastModifiedBy>Vishal Gupta</cp:lastModifiedBy>
  <cp:revision>210</cp:revision>
  <dcterms:created xsi:type="dcterms:W3CDTF">2023-10-07T15:08:04Z</dcterms:created>
  <dcterms:modified xsi:type="dcterms:W3CDTF">2024-03-17T01:58:58Z</dcterms:modified>
</cp:coreProperties>
</file>

<file path=docProps/thumbnail.jpeg>
</file>